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9" r:id="rId12"/>
    <p:sldId id="270" r:id="rId13"/>
    <p:sldId id="263" r:id="rId14"/>
    <p:sldId id="264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FB72F-57DD-4404-B5DB-B56FC2FF089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551C8-E2EA-48FE-A259-8F5E658BA545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</a:t>
          </a:r>
          <a:r>
            <a:rPr lang="en-US" dirty="0" err="1" smtClean="0"/>
            <a:t>concat</a:t>
          </a:r>
          <a:r>
            <a:rPr lang="en-US" dirty="0" smtClean="0"/>
            <a:t>-css</a:t>
          </a:r>
          <a:endParaRPr lang="en-US" dirty="0"/>
        </a:p>
      </dgm:t>
    </dgm:pt>
    <dgm:pt modelId="{42A1CB99-132B-4C75-80DC-7E918F4AE797}" type="parTrans" cxnId="{76C3980C-B08B-40F8-8983-0B34482D5925}">
      <dgm:prSet/>
      <dgm:spPr/>
      <dgm:t>
        <a:bodyPr/>
        <a:lstStyle/>
        <a:p>
          <a:endParaRPr lang="en-US"/>
        </a:p>
      </dgm:t>
    </dgm:pt>
    <dgm:pt modelId="{CA1D4AE8-DF8B-4A54-904A-CD575CDF6487}" type="sibTrans" cxnId="{76C3980C-B08B-40F8-8983-0B34482D5925}">
      <dgm:prSet/>
      <dgm:spPr/>
      <dgm:t>
        <a:bodyPr/>
        <a:lstStyle/>
        <a:p>
          <a:endParaRPr lang="en-US"/>
        </a:p>
      </dgm:t>
    </dgm:pt>
    <dgm:pt modelId="{1792EE6E-383A-45B2-8C61-0AE628F6315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</a:t>
          </a:r>
          <a:r>
            <a:rPr lang="en-US" dirty="0" err="1" smtClean="0"/>
            <a:t>htmlmin</a:t>
          </a:r>
          <a:endParaRPr lang="en-US" dirty="0"/>
        </a:p>
      </dgm:t>
    </dgm:pt>
    <dgm:pt modelId="{38538EEA-BF9A-4994-9FB6-396045221A70}" type="parTrans" cxnId="{2FCFD238-5145-4A15-97D2-E33760651215}">
      <dgm:prSet/>
      <dgm:spPr/>
      <dgm:t>
        <a:bodyPr/>
        <a:lstStyle/>
        <a:p>
          <a:endParaRPr lang="en-US"/>
        </a:p>
      </dgm:t>
    </dgm:pt>
    <dgm:pt modelId="{2FE44645-E1D1-42E3-88B2-DF4A5C4FFEFE}" type="sibTrans" cxnId="{2FCFD238-5145-4A15-97D2-E33760651215}">
      <dgm:prSet/>
      <dgm:spPr/>
      <dgm:t>
        <a:bodyPr/>
        <a:lstStyle/>
        <a:p>
          <a:endParaRPr lang="en-US"/>
        </a:p>
      </dgm:t>
    </dgm:pt>
    <dgm:pt modelId="{347C03AB-FA9C-48C6-B862-C66620FEF2C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concat</a:t>
          </a:r>
          <a:endParaRPr lang="en-US" b="0" u="none" dirty="0"/>
        </a:p>
      </dgm:t>
    </dgm:pt>
    <dgm:pt modelId="{5E0ED419-5967-4DB5-96A3-1685430F3AB4}" type="parTrans" cxnId="{7133E4C9-9E24-4D38-9015-ACD94234E402}">
      <dgm:prSet/>
      <dgm:spPr/>
      <dgm:t>
        <a:bodyPr/>
        <a:lstStyle/>
        <a:p>
          <a:endParaRPr lang="en-US"/>
        </a:p>
      </dgm:t>
    </dgm:pt>
    <dgm:pt modelId="{8821F05E-8F03-4A47-8E6D-D1A47EF5194A}" type="sibTrans" cxnId="{7133E4C9-9E24-4D38-9015-ACD94234E402}">
      <dgm:prSet/>
      <dgm:spPr/>
      <dgm:t>
        <a:bodyPr/>
        <a:lstStyle/>
        <a:p>
          <a:endParaRPr lang="en-US"/>
        </a:p>
      </dgm:t>
    </dgm:pt>
    <dgm:pt modelId="{F701D663-A829-46A3-A165-1D2B99F732C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gulp-template</a:t>
          </a:r>
          <a:endParaRPr lang="en-US" b="0" u="none" dirty="0"/>
        </a:p>
      </dgm:t>
    </dgm:pt>
    <dgm:pt modelId="{CB826879-54CC-4C15-878F-5EC5FB1275B1}" type="parTrans" cxnId="{269503D1-293E-4F07-BF56-40DD3519BE4A}">
      <dgm:prSet/>
      <dgm:spPr/>
      <dgm:t>
        <a:bodyPr/>
        <a:lstStyle/>
        <a:p>
          <a:endParaRPr lang="en-US"/>
        </a:p>
      </dgm:t>
    </dgm:pt>
    <dgm:pt modelId="{E70AE020-B0BE-47BE-A033-2BA1BCAE2C92}" type="sibTrans" cxnId="{269503D1-293E-4F07-BF56-40DD3519BE4A}">
      <dgm:prSet/>
      <dgm:spPr/>
      <dgm:t>
        <a:bodyPr/>
        <a:lstStyle/>
        <a:p>
          <a:endParaRPr lang="en-US"/>
        </a:p>
      </dgm:t>
    </dgm:pt>
    <dgm:pt modelId="{C3F1F13F-B754-47EA-90CD-0494B6D5DFE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imagemin</a:t>
          </a:r>
          <a:endParaRPr lang="en-US" b="0" u="none" dirty="0"/>
        </a:p>
      </dgm:t>
    </dgm:pt>
    <dgm:pt modelId="{73734C75-CD88-478A-AEEF-64AB603D8673}" type="parTrans" cxnId="{F4D65338-59F4-4D58-8B48-97575B5FA141}">
      <dgm:prSet/>
      <dgm:spPr/>
      <dgm:t>
        <a:bodyPr/>
        <a:lstStyle/>
        <a:p>
          <a:endParaRPr lang="en-US"/>
        </a:p>
      </dgm:t>
    </dgm:pt>
    <dgm:pt modelId="{5C6C911F-4FD0-4057-8E37-FCE70D71802C}" type="sibTrans" cxnId="{F4D65338-59F4-4D58-8B48-97575B5FA141}">
      <dgm:prSet/>
      <dgm:spPr/>
      <dgm:t>
        <a:bodyPr/>
        <a:lstStyle/>
        <a:p>
          <a:endParaRPr lang="en-US"/>
        </a:p>
      </dgm:t>
    </dgm:pt>
    <dgm:pt modelId="{0B55A102-6E9F-480E-8603-1B9B707AC2EF}" type="pres">
      <dgm:prSet presAssocID="{147FB72F-57DD-4404-B5DB-B56FC2FF08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5F902E-0441-4D32-AA69-BDAAC3240A89}" type="pres">
      <dgm:prSet presAssocID="{D9E551C8-E2EA-48FE-A259-8F5E658BA5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37EA6-D8A0-4570-B1E5-3BDD0E530354}" type="pres">
      <dgm:prSet presAssocID="{D9E551C8-E2EA-48FE-A259-8F5E658BA545}" presName="spNode" presStyleCnt="0"/>
      <dgm:spPr/>
    </dgm:pt>
    <dgm:pt modelId="{28142515-E460-4EB7-B907-7399DB6BF1DF}" type="pres">
      <dgm:prSet presAssocID="{CA1D4AE8-DF8B-4A54-904A-CD575CDF648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2C3DE70-EDEF-45D4-BF43-FDB7C0F255A1}" type="pres">
      <dgm:prSet presAssocID="{1792EE6E-383A-45B2-8C61-0AE628F631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CBD40-E60A-493E-B7A2-616085A74730}" type="pres">
      <dgm:prSet presAssocID="{1792EE6E-383A-45B2-8C61-0AE628F6315A}" presName="spNode" presStyleCnt="0"/>
      <dgm:spPr/>
    </dgm:pt>
    <dgm:pt modelId="{2CE94791-7D0A-47F7-93AC-CBBED2C28477}" type="pres">
      <dgm:prSet presAssocID="{2FE44645-E1D1-42E3-88B2-DF4A5C4FFEF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F35CF58-6544-4942-8CEC-CCA01488A891}" type="pres">
      <dgm:prSet presAssocID="{347C03AB-FA9C-48C6-B862-C66620FEF2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02AB6-7A0A-4476-8D60-D9963AE9424E}" type="pres">
      <dgm:prSet presAssocID="{347C03AB-FA9C-48C6-B862-C66620FEF2CB}" presName="spNode" presStyleCnt="0"/>
      <dgm:spPr/>
    </dgm:pt>
    <dgm:pt modelId="{19CFA878-7B3E-430D-81D5-7EDB37CEBE27}" type="pres">
      <dgm:prSet presAssocID="{8821F05E-8F03-4A47-8E6D-D1A47EF5194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A83E78A-3F5A-4895-B84D-5F0E8F511FD7}" type="pres">
      <dgm:prSet presAssocID="{F701D663-A829-46A3-A165-1D2B99F732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F6A9-E16B-42D4-AF6B-C8BC3FF7DEA0}" type="pres">
      <dgm:prSet presAssocID="{F701D663-A829-46A3-A165-1D2B99F732CA}" presName="spNode" presStyleCnt="0"/>
      <dgm:spPr/>
    </dgm:pt>
    <dgm:pt modelId="{3CBF5D97-1DDA-4165-9515-E23A6F7DF1DD}" type="pres">
      <dgm:prSet presAssocID="{E70AE020-B0BE-47BE-A033-2BA1BCAE2C9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0D518DB-2F7D-4A8A-BD6F-C5C9A76AD4A3}" type="pres">
      <dgm:prSet presAssocID="{C3F1F13F-B754-47EA-90CD-0494B6D5DF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3C1DA-9088-4563-9FE9-0615FC72AEE3}" type="pres">
      <dgm:prSet presAssocID="{C3F1F13F-B754-47EA-90CD-0494B6D5DFEB}" presName="spNode" presStyleCnt="0"/>
      <dgm:spPr/>
    </dgm:pt>
    <dgm:pt modelId="{B8676EDD-05DA-4A00-9AAD-ED8832CB82AD}" type="pres">
      <dgm:prSet presAssocID="{5C6C911F-4FD0-4057-8E37-FCE70D71802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FCFD238-5145-4A15-97D2-E33760651215}" srcId="{147FB72F-57DD-4404-B5DB-B56FC2FF0890}" destId="{1792EE6E-383A-45B2-8C61-0AE628F6315A}" srcOrd="1" destOrd="0" parTransId="{38538EEA-BF9A-4994-9FB6-396045221A70}" sibTransId="{2FE44645-E1D1-42E3-88B2-DF4A5C4FFEFE}"/>
    <dgm:cxn modelId="{0145DADA-EEC4-49EE-A7AE-0EC1ACBE2EF4}" type="presOf" srcId="{E70AE020-B0BE-47BE-A033-2BA1BCAE2C92}" destId="{3CBF5D97-1DDA-4165-9515-E23A6F7DF1DD}" srcOrd="0" destOrd="0" presId="urn:microsoft.com/office/officeart/2005/8/layout/cycle5"/>
    <dgm:cxn modelId="{27D5EDCC-778E-4A6D-AA0D-E3AABF9684C3}" type="presOf" srcId="{F701D663-A829-46A3-A165-1D2B99F732CA}" destId="{AA83E78A-3F5A-4895-B84D-5F0E8F511FD7}" srcOrd="0" destOrd="0" presId="urn:microsoft.com/office/officeart/2005/8/layout/cycle5"/>
    <dgm:cxn modelId="{B9E7418C-655A-4535-80C0-43780CE0AADF}" type="presOf" srcId="{5C6C911F-4FD0-4057-8E37-FCE70D71802C}" destId="{B8676EDD-05DA-4A00-9AAD-ED8832CB82AD}" srcOrd="0" destOrd="0" presId="urn:microsoft.com/office/officeart/2005/8/layout/cycle5"/>
    <dgm:cxn modelId="{CB7DC79F-8FD0-4F1D-8487-778508029DD9}" type="presOf" srcId="{347C03AB-FA9C-48C6-B862-C66620FEF2CB}" destId="{4F35CF58-6544-4942-8CEC-CCA01488A891}" srcOrd="0" destOrd="0" presId="urn:microsoft.com/office/officeart/2005/8/layout/cycle5"/>
    <dgm:cxn modelId="{76C3980C-B08B-40F8-8983-0B34482D5925}" srcId="{147FB72F-57DD-4404-B5DB-B56FC2FF0890}" destId="{D9E551C8-E2EA-48FE-A259-8F5E658BA545}" srcOrd="0" destOrd="0" parTransId="{42A1CB99-132B-4C75-80DC-7E918F4AE797}" sibTransId="{CA1D4AE8-DF8B-4A54-904A-CD575CDF6487}"/>
    <dgm:cxn modelId="{F62CD9DF-C961-4088-9C05-F6303D1B6C52}" type="presOf" srcId="{147FB72F-57DD-4404-B5DB-B56FC2FF0890}" destId="{0B55A102-6E9F-480E-8603-1B9B707AC2EF}" srcOrd="0" destOrd="0" presId="urn:microsoft.com/office/officeart/2005/8/layout/cycle5"/>
    <dgm:cxn modelId="{BC2AA1AD-5033-4B01-8DDF-DE5F7B468362}" type="presOf" srcId="{1792EE6E-383A-45B2-8C61-0AE628F6315A}" destId="{72C3DE70-EDEF-45D4-BF43-FDB7C0F255A1}" srcOrd="0" destOrd="0" presId="urn:microsoft.com/office/officeart/2005/8/layout/cycle5"/>
    <dgm:cxn modelId="{269503D1-293E-4F07-BF56-40DD3519BE4A}" srcId="{147FB72F-57DD-4404-B5DB-B56FC2FF0890}" destId="{F701D663-A829-46A3-A165-1D2B99F732CA}" srcOrd="3" destOrd="0" parTransId="{CB826879-54CC-4C15-878F-5EC5FB1275B1}" sibTransId="{E70AE020-B0BE-47BE-A033-2BA1BCAE2C92}"/>
    <dgm:cxn modelId="{BC2FFA4D-94FB-41CA-B144-345D5EDC1DA7}" type="presOf" srcId="{D9E551C8-E2EA-48FE-A259-8F5E658BA545}" destId="{685F902E-0441-4D32-AA69-BDAAC3240A89}" srcOrd="0" destOrd="0" presId="urn:microsoft.com/office/officeart/2005/8/layout/cycle5"/>
    <dgm:cxn modelId="{C52F5756-E535-42FF-956F-ABF2710D96BA}" type="presOf" srcId="{8821F05E-8F03-4A47-8E6D-D1A47EF5194A}" destId="{19CFA878-7B3E-430D-81D5-7EDB37CEBE27}" srcOrd="0" destOrd="0" presId="urn:microsoft.com/office/officeart/2005/8/layout/cycle5"/>
    <dgm:cxn modelId="{DB6086A1-827A-4EDB-8C8C-990392D7AC68}" type="presOf" srcId="{2FE44645-E1D1-42E3-88B2-DF4A5C4FFEFE}" destId="{2CE94791-7D0A-47F7-93AC-CBBED2C28477}" srcOrd="0" destOrd="0" presId="urn:microsoft.com/office/officeart/2005/8/layout/cycle5"/>
    <dgm:cxn modelId="{110CCA8B-7842-4C2F-AABB-86E0B161EA50}" type="presOf" srcId="{C3F1F13F-B754-47EA-90CD-0494B6D5DFEB}" destId="{A0D518DB-2F7D-4A8A-BD6F-C5C9A76AD4A3}" srcOrd="0" destOrd="0" presId="urn:microsoft.com/office/officeart/2005/8/layout/cycle5"/>
    <dgm:cxn modelId="{7133E4C9-9E24-4D38-9015-ACD94234E402}" srcId="{147FB72F-57DD-4404-B5DB-B56FC2FF0890}" destId="{347C03AB-FA9C-48C6-B862-C66620FEF2CB}" srcOrd="2" destOrd="0" parTransId="{5E0ED419-5967-4DB5-96A3-1685430F3AB4}" sibTransId="{8821F05E-8F03-4A47-8E6D-D1A47EF5194A}"/>
    <dgm:cxn modelId="{1B485D17-5365-4C55-A94B-0A9DFE5229A6}" type="presOf" srcId="{CA1D4AE8-DF8B-4A54-904A-CD575CDF6487}" destId="{28142515-E460-4EB7-B907-7399DB6BF1DF}" srcOrd="0" destOrd="0" presId="urn:microsoft.com/office/officeart/2005/8/layout/cycle5"/>
    <dgm:cxn modelId="{F4D65338-59F4-4D58-8B48-97575B5FA141}" srcId="{147FB72F-57DD-4404-B5DB-B56FC2FF0890}" destId="{C3F1F13F-B754-47EA-90CD-0494B6D5DFEB}" srcOrd="4" destOrd="0" parTransId="{73734C75-CD88-478A-AEEF-64AB603D8673}" sibTransId="{5C6C911F-4FD0-4057-8E37-FCE70D71802C}"/>
    <dgm:cxn modelId="{E6B9FA2C-DC67-44F0-8C9D-EED5B3F6B8D6}" type="presParOf" srcId="{0B55A102-6E9F-480E-8603-1B9B707AC2EF}" destId="{685F902E-0441-4D32-AA69-BDAAC3240A89}" srcOrd="0" destOrd="0" presId="urn:microsoft.com/office/officeart/2005/8/layout/cycle5"/>
    <dgm:cxn modelId="{DF99A550-A062-4D5C-8609-084E538B691A}" type="presParOf" srcId="{0B55A102-6E9F-480E-8603-1B9B707AC2EF}" destId="{E2637EA6-D8A0-4570-B1E5-3BDD0E530354}" srcOrd="1" destOrd="0" presId="urn:microsoft.com/office/officeart/2005/8/layout/cycle5"/>
    <dgm:cxn modelId="{40AF29A8-E4C5-4104-8E21-031A2A67366C}" type="presParOf" srcId="{0B55A102-6E9F-480E-8603-1B9B707AC2EF}" destId="{28142515-E460-4EB7-B907-7399DB6BF1DF}" srcOrd="2" destOrd="0" presId="urn:microsoft.com/office/officeart/2005/8/layout/cycle5"/>
    <dgm:cxn modelId="{645ED435-6B70-49DC-B48C-55CCC88946F7}" type="presParOf" srcId="{0B55A102-6E9F-480E-8603-1B9B707AC2EF}" destId="{72C3DE70-EDEF-45D4-BF43-FDB7C0F255A1}" srcOrd="3" destOrd="0" presId="urn:microsoft.com/office/officeart/2005/8/layout/cycle5"/>
    <dgm:cxn modelId="{CF04548F-FABD-44EB-A0C3-F1296536EF24}" type="presParOf" srcId="{0B55A102-6E9F-480E-8603-1B9B707AC2EF}" destId="{AFECBD40-E60A-493E-B7A2-616085A74730}" srcOrd="4" destOrd="0" presId="urn:microsoft.com/office/officeart/2005/8/layout/cycle5"/>
    <dgm:cxn modelId="{DC489999-AB2B-4E67-966F-121BF7B07EEB}" type="presParOf" srcId="{0B55A102-6E9F-480E-8603-1B9B707AC2EF}" destId="{2CE94791-7D0A-47F7-93AC-CBBED2C28477}" srcOrd="5" destOrd="0" presId="urn:microsoft.com/office/officeart/2005/8/layout/cycle5"/>
    <dgm:cxn modelId="{42E82C0C-DE02-43A7-A28F-772FFE96EC92}" type="presParOf" srcId="{0B55A102-6E9F-480E-8603-1B9B707AC2EF}" destId="{4F35CF58-6544-4942-8CEC-CCA01488A891}" srcOrd="6" destOrd="0" presId="urn:microsoft.com/office/officeart/2005/8/layout/cycle5"/>
    <dgm:cxn modelId="{2229034A-4F40-4236-85E0-F972D6712F59}" type="presParOf" srcId="{0B55A102-6E9F-480E-8603-1B9B707AC2EF}" destId="{67202AB6-7A0A-4476-8D60-D9963AE9424E}" srcOrd="7" destOrd="0" presId="urn:microsoft.com/office/officeart/2005/8/layout/cycle5"/>
    <dgm:cxn modelId="{8EC19150-7E09-4AF6-A0FB-C1642F0E4FAB}" type="presParOf" srcId="{0B55A102-6E9F-480E-8603-1B9B707AC2EF}" destId="{19CFA878-7B3E-430D-81D5-7EDB37CEBE27}" srcOrd="8" destOrd="0" presId="urn:microsoft.com/office/officeart/2005/8/layout/cycle5"/>
    <dgm:cxn modelId="{DFE532B8-6B7B-4E5D-98FE-18B4EB5146DE}" type="presParOf" srcId="{0B55A102-6E9F-480E-8603-1B9B707AC2EF}" destId="{AA83E78A-3F5A-4895-B84D-5F0E8F511FD7}" srcOrd="9" destOrd="0" presId="urn:microsoft.com/office/officeart/2005/8/layout/cycle5"/>
    <dgm:cxn modelId="{BEAA4F0B-39C1-4115-B840-0912F501CFAA}" type="presParOf" srcId="{0B55A102-6E9F-480E-8603-1B9B707AC2EF}" destId="{214BF6A9-E16B-42D4-AF6B-C8BC3FF7DEA0}" srcOrd="10" destOrd="0" presId="urn:microsoft.com/office/officeart/2005/8/layout/cycle5"/>
    <dgm:cxn modelId="{54827945-4E90-4572-B818-6BBC63F13489}" type="presParOf" srcId="{0B55A102-6E9F-480E-8603-1B9B707AC2EF}" destId="{3CBF5D97-1DDA-4165-9515-E23A6F7DF1DD}" srcOrd="11" destOrd="0" presId="urn:microsoft.com/office/officeart/2005/8/layout/cycle5"/>
    <dgm:cxn modelId="{65283B51-8C17-444E-99FA-303A8A6C4E61}" type="presParOf" srcId="{0B55A102-6E9F-480E-8603-1B9B707AC2EF}" destId="{A0D518DB-2F7D-4A8A-BD6F-C5C9A76AD4A3}" srcOrd="12" destOrd="0" presId="urn:microsoft.com/office/officeart/2005/8/layout/cycle5"/>
    <dgm:cxn modelId="{6A8D7B81-0F78-46D2-B163-1F7365646224}" type="presParOf" srcId="{0B55A102-6E9F-480E-8603-1B9B707AC2EF}" destId="{E2E3C1DA-9088-4563-9FE9-0615FC72AEE3}" srcOrd="13" destOrd="0" presId="urn:microsoft.com/office/officeart/2005/8/layout/cycle5"/>
    <dgm:cxn modelId="{019E5410-378F-418A-B849-17859B238438}" type="presParOf" srcId="{0B55A102-6E9F-480E-8603-1B9B707AC2EF}" destId="{B8676EDD-05DA-4A00-9AAD-ED8832CB82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902E-0441-4D32-AA69-BDAAC3240A89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gulp-</a:t>
          </a:r>
          <a:r>
            <a:rPr lang="en-US" sz="2200" kern="1200" dirty="0" err="1" smtClean="0"/>
            <a:t>concat</a:t>
          </a:r>
          <a:r>
            <a:rPr lang="en-US" sz="2200" kern="1200" dirty="0" smtClean="0"/>
            <a:t>-css</a:t>
          </a:r>
          <a:endParaRPr lang="en-US" sz="2200" kern="1200" dirty="0"/>
        </a:p>
      </dsp:txBody>
      <dsp:txXfrm>
        <a:off x="3418579" y="47912"/>
        <a:ext cx="1392440" cy="872063"/>
      </dsp:txXfrm>
    </dsp:sp>
    <dsp:sp modelId="{28142515-E460-4EB7-B907-7399DB6BF1D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3DE70-EDEF-45D4-BF43-FDB7C0F255A1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gulp-</a:t>
          </a:r>
          <a:r>
            <a:rPr lang="en-US" sz="2200" kern="1200" dirty="0" err="1" smtClean="0"/>
            <a:t>htmlmin</a:t>
          </a:r>
          <a:endParaRPr lang="en-US" sz="2200" kern="1200" dirty="0"/>
        </a:p>
      </dsp:txBody>
      <dsp:txXfrm>
        <a:off x="5255482" y="1382500"/>
        <a:ext cx="1392440" cy="872063"/>
      </dsp:txXfrm>
    </dsp:sp>
    <dsp:sp modelId="{2CE94791-7D0A-47F7-93AC-CBBED2C2847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5CF58-6544-4942-8CEC-CCA01488A891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</a:t>
          </a:r>
          <a:r>
            <a:rPr lang="en-US" sz="2200" b="0" u="none" kern="1200" dirty="0" err="1" smtClean="0"/>
            <a:t>concat</a:t>
          </a:r>
          <a:endParaRPr lang="en-US" sz="2200" b="0" u="none" kern="1200" dirty="0"/>
        </a:p>
      </dsp:txBody>
      <dsp:txXfrm>
        <a:off x="4553847" y="3541909"/>
        <a:ext cx="1392440" cy="872063"/>
      </dsp:txXfrm>
    </dsp:sp>
    <dsp:sp modelId="{19CFA878-7B3E-430D-81D5-7EDB37CEBE2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3E78A-3F5A-4895-B84D-5F0E8F511FD7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gulp-template</a:t>
          </a:r>
          <a:endParaRPr lang="en-US" sz="2200" b="0" u="none" kern="1200" dirty="0"/>
        </a:p>
      </dsp:txBody>
      <dsp:txXfrm>
        <a:off x="2283311" y="3541909"/>
        <a:ext cx="1392440" cy="872063"/>
      </dsp:txXfrm>
    </dsp:sp>
    <dsp:sp modelId="{3CBF5D97-1DDA-4165-9515-E23A6F7DF1D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518DB-2F7D-4A8A-BD6F-C5C9A76AD4A3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u="none" kern="1200" dirty="0" smtClean="0"/>
            <a:t>gulp-</a:t>
          </a:r>
          <a:r>
            <a:rPr lang="en-US" sz="2200" b="0" u="none" kern="1200" dirty="0" err="1" smtClean="0"/>
            <a:t>imagemin</a:t>
          </a:r>
          <a:endParaRPr lang="en-US" sz="2200" b="0" u="none" kern="1200" dirty="0"/>
        </a:p>
      </dsp:txBody>
      <dsp:txXfrm>
        <a:off x="1581676" y="1382500"/>
        <a:ext cx="1392440" cy="872063"/>
      </dsp:txXfrm>
    </dsp:sp>
    <dsp:sp modelId="{B8676EDD-05DA-4A00-9AAD-ED8832CB82A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7525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DEVELOPMENT SUPPORT </a:t>
            </a:r>
            <a:r>
              <a:rPr lang="en-US" sz="4000" b="1" dirty="0" smtClean="0">
                <a:latin typeface="Algerian" panose="04020705040A02060702" pitchFamily="82" charset="0"/>
              </a:rPr>
              <a:t>TOOLS</a:t>
            </a:r>
            <a:r>
              <a:rPr lang="en-US" sz="4000" b="1" dirty="0">
                <a:latin typeface="Algerian" panose="04020705040A02060702" pitchFamily="82" charset="0"/>
              </a:rPr>
              <a:t/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clerx Service Limited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6400800" cy="20574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PRERNA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BHATIA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No.: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11611526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TECNOLOGIES USED TO MAKE api’S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133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4343400"/>
            <a:ext cx="2133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600200"/>
            <a:ext cx="2514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074" y="4343401"/>
            <a:ext cx="2517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PLUGINS </a:t>
            </a:r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USED TO MAKE REGISTER </a:t>
            </a:r>
            <a:r>
              <a:rPr lang="en-US" sz="2800" b="1" u="sng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API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 is one of the main plugin which helps to create the server as same as apache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use this plugin-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600" b="1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1600" b="1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on main that generally execute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4800600"/>
            <a:ext cx="5562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PLUGINS USED TO MAKE REGISTER API</a:t>
            </a:r>
            <a:br>
              <a:rPr lang="en-US" sz="28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2. </a:t>
            </a: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koa-router-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koa-router plugin is used to route the API’s. It express the style routing using app.get, app.put, app.delete, app.post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plugin-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i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koa-router</a:t>
            </a:r>
          </a:p>
          <a:p>
            <a:pPr marL="0" indent="0">
              <a:buNone/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on main that generally 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34000"/>
            <a:ext cx="5732269" cy="3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 and Register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9767"/>
          <a:stretch/>
        </p:blipFill>
        <p:spPr>
          <a:xfrm>
            <a:off x="543135" y="1600200"/>
            <a:ext cx="8057729" cy="4953000"/>
          </a:xfrm>
        </p:spPr>
      </p:pic>
    </p:spTree>
    <p:extLst>
      <p:ext uri="{BB962C8B-B14F-4D97-AF65-F5344CB8AC3E}">
        <p14:creationId xmlns:p14="http://schemas.microsoft.com/office/powerpoint/2010/main" val="273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MongoDB PLUGINS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mongoose-</a:t>
            </a:r>
            <a:r>
              <a:rPr lang="en-US" sz="1400" b="1" dirty="0"/>
              <a:t> </a:t>
            </a:r>
            <a:endParaRPr lang="en-US" sz="14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Mongoose is a </a:t>
            </a:r>
            <a:r>
              <a:rPr lang="en-US" sz="1400" b="1" dirty="0"/>
              <a:t>MongoDB</a:t>
            </a:r>
            <a:r>
              <a:rPr lang="en-US" sz="1400" dirty="0"/>
              <a:t> object modeling tool designed to work in an asynchronous environment. Mongoose supports both promises and callbacks.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Mongoose provide the schema property and model as well.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use this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plugin-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Step-1: </a:t>
            </a:r>
            <a:r>
              <a:rPr lang="en-US" sz="1400" dirty="0"/>
              <a:t>We need to install this plugin. To install this plugin we need to write the command on node.js command prompt-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</a:t>
            </a:r>
            <a:r>
              <a:rPr lang="en-US" sz="1400" dirty="0" smtClean="0"/>
              <a:t>                      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the plugin then we need to require or write the code as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514871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FUNCTIONS TO DEAL WITH DATABASE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1.db.collecton.save()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method is used to insert the client information in database. 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Code to Run-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FUNCTIONS TO DEAL WITH DATABASE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2.db.collection.findOne()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method is used to read the data from database and check whether user exist or not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5732269" cy="37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  <a:solidFill>
            <a:srgbClr val="FF5050">
              <a:alpha val="68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About </a:t>
            </a:r>
            <a:r>
              <a:rPr lang="en-US" sz="3200" dirty="0" smtClean="0">
                <a:latin typeface="Algerian" panose="04020705040A02060702" pitchFamily="82" charset="0"/>
              </a:rPr>
              <a:t>eClerx Service Limited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lerx Digital: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is the trusted partner of choice to the world’s largest global brands for creative production, eCommerce, marketing, and analytics &amp; insights services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Financial Market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organizations across the world, eClerx Markets, offers consulting, technological innovation, and process management expertise to uniquely solve operational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Customer Operation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eClerx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Operations Product Manager dedicated to improving customer experience and operational efficiencies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year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Airoli, Mumbai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Web </a:t>
            </a:r>
            <a:r>
              <a:rPr lang="en-US" sz="3200" dirty="0" smtClean="0">
                <a:latin typeface="Algerian" panose="04020705040A02060702" pitchFamily="82" charset="0"/>
              </a:rPr>
              <a:t>PageS </a:t>
            </a:r>
            <a:r>
              <a:rPr lang="en-US" sz="3200" dirty="0" smtClean="0">
                <a:latin typeface="Algerian" panose="04020705040A02060702" pitchFamily="82" charset="0"/>
              </a:rPr>
              <a:t>TECHNOLIGIES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604818"/>
            <a:ext cx="3124200" cy="1671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2743200" cy="1752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191000"/>
            <a:ext cx="31242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04819"/>
            <a:ext cx="2859809" cy="1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20000" cy="4419600"/>
          </a:xfrm>
        </p:spPr>
      </p:pic>
    </p:spTree>
    <p:extLst>
      <p:ext uri="{BB962C8B-B14F-4D97-AF65-F5344CB8AC3E}">
        <p14:creationId xmlns:p14="http://schemas.microsoft.com/office/powerpoint/2010/main" val="34698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Algerian" panose="04020705040A02060702" pitchFamily="82" charset="0"/>
              </a:rPr>
              <a:t>Gulp.JS</a:t>
            </a:r>
            <a:endParaRPr lang="en-US" sz="36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toolkit for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4,075 Gulp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1000+ companies using Gulp.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usage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Gulp.js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3429000" cy="1447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4038600" cy="2386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69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Gulp.JS PLUGINS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gulp-sass: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Gulp-sass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famous plugin or package that used for converting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automatically using gulp.</a:t>
            </a:r>
          </a:p>
          <a:p>
            <a:pPr marL="0" indent="0">
              <a:buNone/>
            </a:pPr>
            <a:r>
              <a:rPr lang="en-US" sz="1800" b="1" dirty="0"/>
              <a:t>Steps to use this plugin-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/>
              <a:t>Step-1</a:t>
            </a:r>
            <a:r>
              <a:rPr lang="en-US" sz="1800" b="1" dirty="0"/>
              <a:t>: </a:t>
            </a:r>
            <a:r>
              <a:rPr lang="en-US" sz="1400" dirty="0"/>
              <a:t>First you need to install this package. We need use this command in </a:t>
            </a:r>
            <a:r>
              <a:rPr lang="en-US" sz="1400" dirty="0" smtClean="0"/>
              <a:t>   node.js </a:t>
            </a:r>
            <a:r>
              <a:rPr lang="en-US" sz="1400" dirty="0"/>
              <a:t>command </a:t>
            </a:r>
            <a:r>
              <a:rPr lang="en-US" sz="1400" dirty="0" smtClean="0"/>
              <a:t>prompt-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 gulp-sass</a:t>
            </a:r>
            <a:r>
              <a:rPr lang="en-US" sz="1800" b="1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Step-2: </a:t>
            </a:r>
            <a:r>
              <a:rPr lang="en-US" sz="1400" dirty="0"/>
              <a:t>To execute this plugin we need to have 1 or multiple scss file</a:t>
            </a:r>
          </a:p>
          <a:p>
            <a:pPr marL="0" indent="0">
              <a:buNone/>
            </a:pPr>
            <a:r>
              <a:rPr lang="en-US" sz="1800" b="1" dirty="0"/>
              <a:t>Step-3: </a:t>
            </a:r>
            <a:r>
              <a:rPr lang="en-US" sz="1400" dirty="0"/>
              <a:t>Code to execute-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8" y="4876800"/>
            <a:ext cx="617578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Algerian" panose="04020705040A02060702" pitchFamily="82" charset="0"/>
              </a:rPr>
              <a:t>GULP.JS PLUGIN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u="sng" dirty="0"/>
              <a:t>gulp-clean-css: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gulp-clean-css is one of the common plugin or package that used for minify the css files automatically using gulp by writing few lines of </a:t>
            </a:r>
            <a:r>
              <a:rPr lang="en-US" sz="1400" dirty="0" smtClean="0"/>
              <a:t>code.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Steps </a:t>
            </a:r>
            <a:r>
              <a:rPr lang="en-US" sz="1800" b="1" dirty="0"/>
              <a:t>to use this plugin-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Step-1</a:t>
            </a:r>
            <a:r>
              <a:rPr lang="en-US" sz="1800" b="1" dirty="0"/>
              <a:t>: </a:t>
            </a:r>
            <a:r>
              <a:rPr lang="en-US" sz="1400" dirty="0"/>
              <a:t>Install the package or plugin using this command on node.js command prompt-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</a:t>
            </a:r>
            <a:r>
              <a:rPr lang="en-US" sz="1800" b="1" dirty="0" smtClean="0"/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npm i gulp-clean-css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/>
              <a:t>Step-2: </a:t>
            </a:r>
            <a:r>
              <a:rPr lang="en-US" sz="1400" dirty="0"/>
              <a:t>To execute this plugin we need to have at least one css file.</a:t>
            </a:r>
          </a:p>
          <a:p>
            <a:pPr marL="0" indent="0">
              <a:buNone/>
            </a:pPr>
            <a:r>
              <a:rPr lang="en-US" sz="1800" b="1" dirty="0"/>
              <a:t>Step-3:</a:t>
            </a:r>
            <a:r>
              <a:rPr lang="en-US" sz="1800" dirty="0"/>
              <a:t> </a:t>
            </a:r>
            <a:r>
              <a:rPr lang="en-US" sz="1400" dirty="0"/>
              <a:t>Code to execute-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00600"/>
            <a:ext cx="5732269" cy="1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GULP.JS PLUGIN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5328"/>
            <a:ext cx="8077200" cy="537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3.</a:t>
            </a:r>
            <a:r>
              <a:rPr lang="en-US" sz="1600" b="1" u="sng" dirty="0" smtClean="0"/>
              <a:t>gulp.spritesmith</a:t>
            </a:r>
            <a:r>
              <a:rPr lang="en-US" sz="1600" b="1" u="sng" dirty="0"/>
              <a:t>: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gulp.spritesmith is one of the famous and important plugin for images. This plugin help us to collect all the images and make it spritesheet. </a:t>
            </a:r>
            <a:r>
              <a:rPr lang="en-US" sz="1400" dirty="0" smtClean="0"/>
              <a:t>It </a:t>
            </a:r>
            <a:r>
              <a:rPr lang="en-US" sz="1400" dirty="0"/>
              <a:t>also helps to increase the performance of website also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Steps to use this plugin-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Step-1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package or plugin using this command on node.js command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prompt-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>                                     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npm i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gulp.spritesmith</a:t>
            </a:r>
          </a:p>
          <a:p>
            <a:pPr marL="0" indent="0">
              <a:buNone/>
            </a:pPr>
            <a:r>
              <a:rPr lang="en-US" sz="1600" b="1" dirty="0" smtClean="0"/>
              <a:t>Step-2</a:t>
            </a:r>
            <a:r>
              <a:rPr lang="en-US" sz="1600" b="1" dirty="0"/>
              <a:t>: </a:t>
            </a:r>
            <a:r>
              <a:rPr lang="en-US" sz="1400" dirty="0"/>
              <a:t>To execute this plugin we need to have 1 or multiple css file.</a:t>
            </a:r>
          </a:p>
          <a:p>
            <a:pPr marL="0" indent="0">
              <a:buNone/>
            </a:pPr>
            <a:r>
              <a:rPr lang="en-US" sz="1600" b="1" dirty="0" smtClean="0"/>
              <a:t>Step-3</a:t>
            </a:r>
            <a:r>
              <a:rPr lang="en-US" sz="1600" dirty="0"/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provide the image name and css name that create 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executing.</a:t>
            </a:r>
          </a:p>
          <a:p>
            <a:pPr marL="0" indent="0">
              <a:buNone/>
            </a:pPr>
            <a:r>
              <a:rPr lang="en-US" sz="1600" b="1" dirty="0" smtClean="0"/>
              <a:t>Step-4</a:t>
            </a:r>
            <a:r>
              <a:rPr lang="en-US" sz="1600" b="1" dirty="0"/>
              <a:t>: </a:t>
            </a:r>
            <a:r>
              <a:rPr lang="en-US" sz="1400" dirty="0"/>
              <a:t>Code to </a:t>
            </a:r>
            <a:r>
              <a:rPr lang="en-US" sz="1400" dirty="0" smtClean="0"/>
              <a:t>execute-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724400"/>
            <a:ext cx="5562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8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569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Times New Roman</vt:lpstr>
      <vt:lpstr>Wingdings</vt:lpstr>
      <vt:lpstr>Office Theme</vt:lpstr>
      <vt:lpstr>DEVELOPMENT SUPPORT TOOLS Eclerx Service Limited</vt:lpstr>
      <vt:lpstr>About eClerx Service Limited</vt:lpstr>
      <vt:lpstr>Web PageS TECHNOLIGIES</vt:lpstr>
      <vt:lpstr>PowerPoint Presentation</vt:lpstr>
      <vt:lpstr>Gulp.JS</vt:lpstr>
      <vt:lpstr>Gulp.JS PLUGINS</vt:lpstr>
      <vt:lpstr>GULP.JS PLUGIN</vt:lpstr>
      <vt:lpstr>GULP.JS PLUGIN</vt:lpstr>
      <vt:lpstr>Plugins</vt:lpstr>
      <vt:lpstr>TECNOLOGIES USED TO MAKE api’S</vt:lpstr>
      <vt:lpstr> PLUGINS USED TO MAKE REGISTER API </vt:lpstr>
      <vt:lpstr> PLUGINS USED TO MAKE REGISTER API </vt:lpstr>
      <vt:lpstr>Login and Register Flow Chart</vt:lpstr>
      <vt:lpstr>MongoDB PLUGINS</vt:lpstr>
      <vt:lpstr>FUNCTIONS TO DEAL WITH DATABASE</vt:lpstr>
      <vt:lpstr>FUNCTIONS TO DEAL WITH DATABASE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SUPPORT TOOLS ECLERX</dc:title>
  <dc:creator>ANKIT CHOUDHARY</dc:creator>
  <cp:lastModifiedBy>KMTRAINEE 107</cp:lastModifiedBy>
  <cp:revision>40</cp:revision>
  <dcterms:created xsi:type="dcterms:W3CDTF">2006-08-16T00:00:00Z</dcterms:created>
  <dcterms:modified xsi:type="dcterms:W3CDTF">2019-12-11T11:42:44Z</dcterms:modified>
</cp:coreProperties>
</file>