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7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1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3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31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2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8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6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0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9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925542"/>
          </a:xfrm>
        </p:spPr>
        <p:txBody>
          <a:bodyPr/>
          <a:lstStyle/>
          <a:p>
            <a:r>
              <a:rPr dirty="0"/>
              <a:t>Telco Customer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6027" y="4020670"/>
            <a:ext cx="7063740" cy="658906"/>
          </a:xfrm>
        </p:spPr>
        <p:txBody>
          <a:bodyPr/>
          <a:lstStyle/>
          <a:p>
            <a:r>
              <a:rPr dirty="0"/>
              <a:t>End-to-End Machine Learning Project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B25CE-0DC0-F450-239B-00AB5E99F8D1}"/>
              </a:ext>
            </a:extLst>
          </p:cNvPr>
          <p:cNvSpPr txBox="1"/>
          <p:nvPr/>
        </p:nvSpPr>
        <p:spPr>
          <a:xfrm>
            <a:off x="6387353" y="6069830"/>
            <a:ext cx="2756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: Prerna Palsapure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🏁 Final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28047"/>
            <a:ext cx="6446520" cy="3652091"/>
          </a:xfrm>
        </p:spPr>
        <p:txBody>
          <a:bodyPr/>
          <a:lstStyle/>
          <a:p>
            <a:r>
              <a:rPr dirty="0"/>
              <a:t>Full ML pipeline from preprocessing to deployment.</a:t>
            </a:r>
          </a:p>
          <a:p>
            <a:r>
              <a:rPr dirty="0"/>
              <a:t>User-friendly and practical tool for real-world business use.</a:t>
            </a:r>
          </a:p>
          <a:p>
            <a:r>
              <a:rPr dirty="0"/>
              <a:t>Strong foundation for expansion into enterprise solutions.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436E-19AF-69EA-5EBA-DEC8932F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79" y="342900"/>
            <a:ext cx="4925759" cy="754062"/>
          </a:xfrm>
        </p:spPr>
        <p:txBody>
          <a:bodyPr/>
          <a:lstStyle/>
          <a:p>
            <a:r>
              <a:rPr lang="en-US" dirty="0"/>
              <a:t>Deployement App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B007B-AE7A-95AC-E06B-247C5F140E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4879" y="1800225"/>
            <a:ext cx="8154735" cy="4914900"/>
          </a:xfrm>
          <a:prstGeom prst="rect">
            <a:avLst/>
          </a:prstGeom>
          <a:ln w="38100" cap="sq">
            <a:solidFill>
              <a:srgbClr val="26273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8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6A97-8947-D3EB-20E8-535A73CF2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675" y="2464594"/>
            <a:ext cx="5443538" cy="1657350"/>
          </a:xfrm>
        </p:spPr>
        <p:txBody>
          <a:bodyPr>
            <a:normAutofit/>
          </a:bodyPr>
          <a:lstStyle/>
          <a:p>
            <a:r>
              <a:rPr lang="en-US" sz="8000" b="0" i="0" dirty="0">
                <a:solidFill>
                  <a:srgbClr val="E8E8E8"/>
                </a:solidFill>
                <a:effectLst/>
                <a:latin typeface="Google Sans"/>
              </a:rPr>
              <a:t>Thank You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52A3E-A66A-AC33-9631-9B2F1B195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6200775" y="2921794"/>
            <a:ext cx="1000124" cy="1014412"/>
          </a:xfrm>
        </p:spPr>
        <p:txBody>
          <a:bodyPr>
            <a:noAutofit/>
          </a:bodyPr>
          <a:lstStyle/>
          <a:p>
            <a:r>
              <a:rPr lang="en-US" sz="8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65549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218765"/>
            <a:ext cx="6446520" cy="3961373"/>
          </a:xfrm>
        </p:spPr>
        <p:txBody>
          <a:bodyPr/>
          <a:lstStyle/>
          <a:p>
            <a:r>
              <a:rPr dirty="0"/>
              <a:t>Predict customer churn based on demographic and service usage data.</a:t>
            </a:r>
          </a:p>
          <a:p>
            <a:r>
              <a:rPr dirty="0"/>
              <a:t>Help telecom companies retain customers with early churn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460812"/>
            <a:ext cx="6446520" cy="3719326"/>
          </a:xfrm>
        </p:spPr>
        <p:txBody>
          <a:bodyPr/>
          <a:lstStyle/>
          <a:p>
            <a:r>
              <a:rPr dirty="0"/>
              <a:t>Used all columns except 'customerID'.</a:t>
            </a:r>
          </a:p>
          <a:p>
            <a:r>
              <a:rPr dirty="0"/>
              <a:t>Target variable: 'Churn' (Yes/No).</a:t>
            </a:r>
          </a:p>
          <a:p>
            <a:r>
              <a:rPr dirty="0"/>
              <a:t>Included demographic, account, and service-related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68388"/>
            <a:ext cx="6446520" cy="3611750"/>
          </a:xfrm>
        </p:spPr>
        <p:txBody>
          <a:bodyPr/>
          <a:lstStyle/>
          <a:p>
            <a:r>
              <a:rPr dirty="0"/>
              <a:t>Dropped 'customerID'.</a:t>
            </a:r>
          </a:p>
          <a:p>
            <a:r>
              <a:rPr dirty="0"/>
              <a:t>Mapped SeniorCitizen: 1 → Yes, 0 → No.</a:t>
            </a:r>
          </a:p>
          <a:p>
            <a:r>
              <a:rPr dirty="0"/>
              <a:t>Handled 'No internet service' by mapping to 'No'.</a:t>
            </a:r>
          </a:p>
          <a:p>
            <a:r>
              <a:rPr dirty="0"/>
              <a:t>Used StandardScaler for numeric and OneHotEncoder for categorical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41494"/>
            <a:ext cx="6446520" cy="3638644"/>
          </a:xfrm>
        </p:spPr>
        <p:txBody>
          <a:bodyPr/>
          <a:lstStyle/>
          <a:p>
            <a:r>
              <a:rPr dirty="0"/>
              <a:t>Model: Logistic Regression.</a:t>
            </a:r>
          </a:p>
          <a:p>
            <a:r>
              <a:rPr dirty="0"/>
              <a:t>Pipeline: Preprocessing → PCA (</a:t>
            </a:r>
            <a:r>
              <a:rPr lang="en-US" dirty="0"/>
              <a:t>1</a:t>
            </a:r>
            <a:r>
              <a:rPr dirty="0"/>
              <a:t>5 components) → Logistic Regression.</a:t>
            </a:r>
          </a:p>
          <a:p>
            <a:r>
              <a:rPr dirty="0"/>
              <a:t>Target variable encoded and features scaled.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81835"/>
            <a:ext cx="6446520" cy="3598303"/>
          </a:xfrm>
        </p:spPr>
        <p:txBody>
          <a:bodyPr/>
          <a:lstStyle/>
          <a:p>
            <a:r>
              <a:rPr dirty="0"/>
              <a:t>Built with Streamlit; hosted via ngrok.</a:t>
            </a:r>
          </a:p>
          <a:p>
            <a:r>
              <a:rPr dirty="0"/>
              <a:t>Interactive form for user input.</a:t>
            </a:r>
          </a:p>
          <a:p>
            <a:r>
              <a:rPr dirty="0"/>
              <a:t>Predicts: 'Likely to Stay' or 'Likely to Churn'.</a:t>
            </a:r>
          </a:p>
          <a:p>
            <a:r>
              <a:rPr dirty="0"/>
              <a:t>Included 'App About' section for clarity.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Model Behavior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743200"/>
            <a:ext cx="6446520" cy="3436938"/>
          </a:xfrm>
        </p:spPr>
        <p:txBody>
          <a:bodyPr/>
          <a:lstStyle/>
          <a:p>
            <a:r>
              <a:rPr dirty="0"/>
              <a:t>Predictions reflect real-world churn patterns.</a:t>
            </a:r>
          </a:p>
          <a:p>
            <a:r>
              <a:rPr dirty="0"/>
              <a:t>Corrected misalignment in 'No internet service' cases.</a:t>
            </a:r>
          </a:p>
          <a:p>
            <a:r>
              <a:rPr dirty="0"/>
              <a:t>Improved prediction interpretability.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81835"/>
            <a:ext cx="6446520" cy="3598303"/>
          </a:xfrm>
        </p:spPr>
        <p:txBody>
          <a:bodyPr/>
          <a:lstStyle/>
          <a:p>
            <a:r>
              <a:rPr dirty="0"/>
              <a:t>End-to-end ML pipeline successfully implemented.</a:t>
            </a:r>
          </a:p>
          <a:p>
            <a:r>
              <a:rPr dirty="0"/>
              <a:t>Interactive, user-friendly deployment.</a:t>
            </a:r>
          </a:p>
          <a:p>
            <a:r>
              <a:rPr dirty="0"/>
              <a:t>Addressed data inconsistencies and ensured proper encoding.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81835"/>
            <a:ext cx="6446520" cy="3598303"/>
          </a:xfrm>
        </p:spPr>
        <p:txBody>
          <a:bodyPr/>
          <a:lstStyle/>
          <a:p>
            <a:r>
              <a:rPr dirty="0"/>
              <a:t>Test more models (RandomForest, XGBoost).</a:t>
            </a:r>
          </a:p>
          <a:p>
            <a:r>
              <a:rPr dirty="0"/>
              <a:t>Enable batch prediction (CSV upload).</a:t>
            </a:r>
          </a:p>
          <a:p>
            <a:r>
              <a:rPr dirty="0"/>
              <a:t>Display model performance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40</TotalTime>
  <Words>266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Google Sans</vt:lpstr>
      <vt:lpstr>Wingdings 2</vt:lpstr>
      <vt:lpstr>View</vt:lpstr>
      <vt:lpstr>Telco Customer Churn Prediction</vt:lpstr>
      <vt:lpstr>🎯 Objective</vt:lpstr>
      <vt:lpstr>📂 Dataset Summary</vt:lpstr>
      <vt:lpstr>🛠️ Data Preprocessing</vt:lpstr>
      <vt:lpstr>🤖 Model Summary</vt:lpstr>
      <vt:lpstr>🚀 Deployment</vt:lpstr>
      <vt:lpstr>🔍 Model Behavior Insights</vt:lpstr>
      <vt:lpstr>✅ Achievements</vt:lpstr>
      <vt:lpstr>📌 Future Improvements</vt:lpstr>
      <vt:lpstr>🏁 Final Note</vt:lpstr>
      <vt:lpstr>Deployement App 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 s</dc:creator>
  <cp:keywords/>
  <dc:description>generated using python-pptx</dc:description>
  <cp:lastModifiedBy>Prerana Palsapure</cp:lastModifiedBy>
  <cp:revision>3</cp:revision>
  <dcterms:created xsi:type="dcterms:W3CDTF">2013-01-27T09:14:16Z</dcterms:created>
  <dcterms:modified xsi:type="dcterms:W3CDTF">2025-07-20T04:02:42Z</dcterms:modified>
  <cp:category/>
</cp:coreProperties>
</file>