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F3A245-913A-451F-B3E5-F7BAEEF946CA}" v="1" dt="2025-05-10T09:06:28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rna Singh" userId="ebb1483ccc1c0b0a" providerId="LiveId" clId="{95F3A245-913A-451F-B3E5-F7BAEEF946CA}"/>
    <pc:docChg chg="custSel modSld">
      <pc:chgData name="Prerna Singh" userId="ebb1483ccc1c0b0a" providerId="LiveId" clId="{95F3A245-913A-451F-B3E5-F7BAEEF946CA}" dt="2025-05-10T09:06:44.038" v="7" actId="27636"/>
      <pc:docMkLst>
        <pc:docMk/>
      </pc:docMkLst>
      <pc:sldChg chg="modSp mod">
        <pc:chgData name="Prerna Singh" userId="ebb1483ccc1c0b0a" providerId="LiveId" clId="{95F3A245-913A-451F-B3E5-F7BAEEF946CA}" dt="2025-05-10T09:06:44.038" v="7" actId="27636"/>
        <pc:sldMkLst>
          <pc:docMk/>
          <pc:sldMk cId="0" sldId="270"/>
        </pc:sldMkLst>
        <pc:spChg chg="mod">
          <ac:chgData name="Prerna Singh" userId="ebb1483ccc1c0b0a" providerId="LiveId" clId="{95F3A245-913A-451F-B3E5-F7BAEEF946CA}" dt="2025-05-10T09:06:44.038" v="7" actId="27636"/>
          <ac:spMkLst>
            <pc:docMk/>
            <pc:sldMk cId="0" sldId="27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5EB40-312D-43FE-ADFE-A0DBEBD8D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0602D-8ECC-4F57-90AA-F4378BCE23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83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0602D-8ECC-4F57-90AA-F4378BCE231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01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84EFD7-B536-4A84-98AE-55812E4AF0D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F1BFE17-12E2-4FDA-B8D0-E66684E87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06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FD7-B536-4A84-98AE-55812E4AF0D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FE17-12E2-4FDA-B8D0-E66684E87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82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FD7-B536-4A84-98AE-55812E4AF0D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FE17-12E2-4FDA-B8D0-E66684E87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8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FD7-B536-4A84-98AE-55812E4AF0D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FE17-12E2-4FDA-B8D0-E66684E87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789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FD7-B536-4A84-98AE-55812E4AF0D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FE17-12E2-4FDA-B8D0-E66684E87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86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FD7-B536-4A84-98AE-55812E4AF0D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FE17-12E2-4FDA-B8D0-E66684E87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84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FD7-B536-4A84-98AE-55812E4AF0D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FE17-12E2-4FDA-B8D0-E66684E87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046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284EFD7-B536-4A84-98AE-55812E4AF0D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FE17-12E2-4FDA-B8D0-E66684E87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88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284EFD7-B536-4A84-98AE-55812E4AF0D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FE17-12E2-4FDA-B8D0-E66684E87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8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FD7-B536-4A84-98AE-55812E4AF0D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FE17-12E2-4FDA-B8D0-E66684E87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84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FD7-B536-4A84-98AE-55812E4AF0D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FE17-12E2-4FDA-B8D0-E66684E87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44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FD7-B536-4A84-98AE-55812E4AF0D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FE17-12E2-4FDA-B8D0-E66684E87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77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FD7-B536-4A84-98AE-55812E4AF0D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FE17-12E2-4FDA-B8D0-E66684E87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35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FD7-B536-4A84-98AE-55812E4AF0D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FE17-12E2-4FDA-B8D0-E66684E87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8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FD7-B536-4A84-98AE-55812E4AF0D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FE17-12E2-4FDA-B8D0-E66684E87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5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FD7-B536-4A84-98AE-55812E4AF0D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FE17-12E2-4FDA-B8D0-E66684E87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09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4EFD7-B536-4A84-98AE-55812E4AF0D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FE17-12E2-4FDA-B8D0-E66684E87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45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284EFD7-B536-4A84-98AE-55812E4AF0D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1BFE17-12E2-4FDA-B8D0-E66684E87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4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021154"/>
          </a:xfrm>
        </p:spPr>
        <p:txBody>
          <a:bodyPr/>
          <a:lstStyle/>
          <a:p>
            <a:r>
              <a:rPr dirty="0" err="1"/>
              <a:t>CampusChatBot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548270"/>
            <a:ext cx="8825658" cy="2090530"/>
          </a:xfrm>
        </p:spPr>
        <p:txBody>
          <a:bodyPr>
            <a:normAutofit fontScale="92500" lnSpcReduction="20000"/>
          </a:bodyPr>
          <a:lstStyle/>
          <a:p>
            <a:r>
              <a:rPr sz="4400" dirty="0"/>
              <a:t>TEAM-CODE WARRIORS</a:t>
            </a:r>
          </a:p>
          <a:p>
            <a:r>
              <a:rPr dirty="0"/>
              <a:t>PRERNA SINGH  24SCSE1180097</a:t>
            </a:r>
          </a:p>
          <a:p>
            <a:r>
              <a:rPr dirty="0"/>
              <a:t>SUNITI  24SCSE1180348</a:t>
            </a:r>
          </a:p>
          <a:p>
            <a:r>
              <a:rPr dirty="0"/>
              <a:t>SANJH MAHESHWARI  24SCSE1180350</a:t>
            </a:r>
          </a:p>
          <a:p>
            <a:r>
              <a:rPr dirty="0"/>
              <a:t>SHRISTI PANDEY 24SCSE1180425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BorderLayout:</a:t>
            </a:r>
          </a:p>
          <a:p>
            <a:r>
              <a:t>- North: Label</a:t>
            </a:r>
          </a:p>
          <a:p>
            <a:r>
              <a:t>- Center: Chat Area</a:t>
            </a:r>
          </a:p>
          <a:p>
            <a:r>
              <a:t>- South: Input and Send Button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Responsiveness &amp;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Resizable window, readable fonts, accessible tab order.</a:t>
            </a:r>
          </a:p>
          <a:p>
            <a:endParaRPr/>
          </a:p>
          <a:p>
            <a:r>
              <a:t>Error messages and responses shown clearly.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You: What are the library timings?</a:t>
            </a:r>
          </a:p>
          <a:p>
            <a:r>
              <a:t>Bot: The library is open from 8 AM to 10 PM on weekdays.</a:t>
            </a:r>
          </a:p>
          <a:p>
            <a:endParaRPr/>
          </a:p>
          <a:p>
            <a:r>
              <a:t>You: hostel?</a:t>
            </a:r>
          </a:p>
          <a:p>
            <a:r>
              <a:t>Bot: Hostels are available for both boys and girls.</a:t>
            </a:r>
          </a:p>
          <a:p>
            <a:endParaRPr/>
          </a:p>
          <a:p>
            <a:r>
              <a:t>You: exit</a:t>
            </a:r>
          </a:p>
          <a:p>
            <a:r>
              <a:t>Bot: Goodbye! Have a great day.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CampusChatBot improves access to important campus information.</a:t>
            </a:r>
          </a:p>
          <a:p>
            <a:endParaRPr/>
          </a:p>
          <a:p>
            <a:r>
              <a:t>Future Work:</a:t>
            </a:r>
          </a:p>
          <a:p>
            <a:r>
              <a:t>- Add voice input</a:t>
            </a:r>
          </a:p>
          <a:p>
            <a:r>
              <a:t>- Mobile version</a:t>
            </a:r>
          </a:p>
          <a:p>
            <a:r>
              <a:t>- Learn from user feedback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43808"/>
            <a:ext cx="8825659" cy="3375991"/>
          </a:xfrm>
        </p:spPr>
        <p:txBody>
          <a:bodyPr>
            <a:normAutofit lnSpcReduction="10000"/>
          </a:bodyPr>
          <a:lstStyle/>
          <a:p>
            <a:r>
              <a:rPr dirty="0"/>
              <a:t>Project by:</a:t>
            </a:r>
          </a:p>
          <a:p>
            <a:r>
              <a:rPr dirty="0"/>
              <a:t>PRERNA SINGH  24SCSE1180097</a:t>
            </a:r>
          </a:p>
          <a:p>
            <a:r>
              <a:rPr dirty="0"/>
              <a:t>SUNITI  24SCSE1180348</a:t>
            </a:r>
          </a:p>
          <a:p>
            <a:r>
              <a:rPr dirty="0"/>
              <a:t>SANJH MAHESHWARI  24SCSE1180350</a:t>
            </a:r>
          </a:p>
          <a:p>
            <a:r>
              <a:rPr dirty="0"/>
              <a:t>SHRISTI PANDEY 24SCSE1180425</a:t>
            </a:r>
          </a:p>
          <a:p>
            <a:endParaRPr dirty="0"/>
          </a:p>
          <a:p>
            <a:r>
              <a:rPr dirty="0"/>
              <a:t>GitHub Link</a:t>
            </a:r>
            <a:r>
              <a:rPr lang="en-IN" dirty="0"/>
              <a:t>: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https://github.com/PrernaSingh95/CampusChatBot/blob/main/CampusChatBot.java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CampusChatBot is a Java-based chatbot that helps students get quick answers to campus-related questions.</a:t>
            </a:r>
          </a:p>
          <a:p>
            <a:endParaRPr/>
          </a:p>
          <a:p>
            <a:r>
              <a:t>Technologies:</a:t>
            </a:r>
          </a:p>
          <a:p>
            <a:r>
              <a:t>- Java</a:t>
            </a:r>
          </a:p>
          <a:p>
            <a:r>
              <a:t>- MySQL</a:t>
            </a:r>
          </a:p>
          <a:p>
            <a:r>
              <a:t>- JDBC</a:t>
            </a:r>
          </a:p>
          <a:p>
            <a:r>
              <a:t>- (Optional) Java Swing for GUI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/CampusChatBotProject</a:t>
            </a:r>
          </a:p>
          <a:p>
            <a:r>
              <a:t>├── CampusChatBot.java</a:t>
            </a:r>
          </a:p>
          <a:p>
            <a:r>
              <a:t>├── README.md</a:t>
            </a:r>
          </a:p>
          <a:p>
            <a:r>
              <a:t>├── /dao</a:t>
            </a:r>
          </a:p>
          <a:p>
            <a:r>
              <a:t>├── /ui</a:t>
            </a:r>
          </a:p>
          <a:p>
            <a:r>
              <a:t>└── /out</a:t>
            </a:r>
          </a:p>
          <a:p>
            <a:endParaRPr/>
          </a:p>
          <a:p>
            <a:r>
              <a:t>Follows modular structure using MVC principles.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JDK &amp; IDE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JDK Version: JDK 17</a:t>
            </a:r>
          </a:p>
          <a:p>
            <a:r>
              <a:rPr dirty="0"/>
              <a:t>IDE: </a:t>
            </a:r>
            <a:r>
              <a:rPr lang="en-IN" dirty="0"/>
              <a:t>VISUAL STUDIO CODE(VS CODE)</a:t>
            </a:r>
          </a:p>
          <a:p>
            <a:r>
              <a:rPr lang="en-IN" dirty="0"/>
              <a:t>Used VS Code extensions: </a:t>
            </a:r>
            <a:r>
              <a:rPr lang="en-IN" i="1" dirty="0"/>
              <a:t>Java Extension Pack, Debugger for Java</a:t>
            </a:r>
            <a:endParaRPr dirty="0"/>
          </a:p>
          <a:p>
            <a:endParaRPr dirty="0"/>
          </a:p>
          <a:p>
            <a:r>
              <a:rPr dirty="0"/>
              <a:t>Project configured and successfully compiled using terminal and IDE.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Table: faq</a:t>
            </a:r>
          </a:p>
          <a:p>
            <a:r>
              <a:t>Columns:</a:t>
            </a:r>
          </a:p>
          <a:p>
            <a:r>
              <a:t>- id (INT, PK)</a:t>
            </a:r>
          </a:p>
          <a:p>
            <a:r>
              <a:t>- keyword (VARCHAR)</a:t>
            </a:r>
          </a:p>
          <a:p>
            <a:r>
              <a:t>- answer (TEXT)</a:t>
            </a:r>
          </a:p>
          <a:p>
            <a:endParaRPr/>
          </a:p>
          <a:p>
            <a:r>
              <a:t>This table stores campus FAQs.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MySQL Table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TABLE faq (</a:t>
            </a:r>
          </a:p>
          <a:p>
            <a:r>
              <a:t>  id INT PRIMARY KEY AUTO_INCREMENT,</a:t>
            </a:r>
          </a:p>
          <a:p>
            <a:r>
              <a:t>  keyword VARCHAR(100),</a:t>
            </a:r>
          </a:p>
          <a:p>
            <a:r>
              <a:t>  answer TEXT</a:t>
            </a:r>
          </a:p>
          <a:p>
            <a:r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JDBC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Established connection using:</a:t>
            </a:r>
          </a:p>
          <a:p>
            <a:r>
              <a:t>DriverManager.getConnection(DB_URL, USER, PASS);</a:t>
            </a:r>
          </a:p>
          <a:p>
            <a:endParaRPr/>
          </a:p>
          <a:p>
            <a:r>
              <a:t>Used PreparedStatement to fetch answers based on keywords.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&amp; DAO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Model: FAQ.java (fields: id, keyword, answer)</a:t>
            </a:r>
          </a:p>
          <a:p>
            <a:r>
              <a:t>DAO: FAQDAO.java</a:t>
            </a:r>
          </a:p>
          <a:p>
            <a:endParaRPr/>
          </a:p>
          <a:p>
            <a:r>
              <a:t>Performs SELECT operations using JDBC.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Swing-based GUI created with JTextField, JTextArea, and JButton.</a:t>
            </a:r>
          </a:p>
          <a:p>
            <a:endParaRPr/>
          </a:p>
          <a:p>
            <a:r>
              <a:t>Consistent theme and user-friendly layout.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399</Words>
  <Application>Microsoft Office PowerPoint</Application>
  <PresentationFormat>Widescreen</PresentationFormat>
  <Paragraphs>92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Century Gothic</vt:lpstr>
      <vt:lpstr>Wingdings 3</vt:lpstr>
      <vt:lpstr>Ion Boardroom</vt:lpstr>
      <vt:lpstr>CampusChatBot</vt:lpstr>
      <vt:lpstr>Introduction</vt:lpstr>
      <vt:lpstr>Project Structure</vt:lpstr>
      <vt:lpstr>JDK &amp; IDE Setup</vt:lpstr>
      <vt:lpstr>Database Schema</vt:lpstr>
      <vt:lpstr>MySQL Table Creation</vt:lpstr>
      <vt:lpstr>JDBC Implementation</vt:lpstr>
      <vt:lpstr>Model &amp; DAO Classes</vt:lpstr>
      <vt:lpstr>UI Aesthetics</vt:lpstr>
      <vt:lpstr>Component Placement</vt:lpstr>
      <vt:lpstr>Responsiveness &amp; Accessibility</vt:lpstr>
      <vt:lpstr>Sample Interaction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Prerna Singh</dc:creator>
  <cp:lastModifiedBy>Prerna Singh</cp:lastModifiedBy>
  <cp:revision>1</cp:revision>
  <dcterms:created xsi:type="dcterms:W3CDTF">2025-05-10T08:52:13Z</dcterms:created>
  <dcterms:modified xsi:type="dcterms:W3CDTF">2025-05-10T09:06:49Z</dcterms:modified>
</cp:coreProperties>
</file>