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67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E725C-F100-4EB4-B8B9-AB7F8E9FE620}" v="1" dt="2025-05-06T15:26:00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rna Singh" userId="ebb1483ccc1c0b0a" providerId="LiveId" clId="{02E1E4A1-73AF-47DD-8906-B4874505BEA6}"/>
    <pc:docChg chg="undo custSel addSld modSld sldOrd">
      <pc:chgData name="Prerna Singh" userId="ebb1483ccc1c0b0a" providerId="LiveId" clId="{02E1E4A1-73AF-47DD-8906-B4874505BEA6}" dt="2025-04-11T04:11:03.824" v="51"/>
      <pc:docMkLst>
        <pc:docMk/>
      </pc:docMkLst>
      <pc:sldChg chg="addSp delSp modSp new mod ord">
        <pc:chgData name="Prerna Singh" userId="ebb1483ccc1c0b0a" providerId="LiveId" clId="{02E1E4A1-73AF-47DD-8906-B4874505BEA6}" dt="2025-04-11T04:11:03.824" v="51"/>
        <pc:sldMkLst>
          <pc:docMk/>
          <pc:sldMk cId="4066437619" sldId="275"/>
        </pc:sldMkLst>
        <pc:graphicFrameChg chg="add mod">
          <ac:chgData name="Prerna Singh" userId="ebb1483ccc1c0b0a" providerId="LiveId" clId="{02E1E4A1-73AF-47DD-8906-B4874505BEA6}" dt="2025-04-11T04:08:30.880" v="28" actId="14100"/>
          <ac:graphicFrameMkLst>
            <pc:docMk/>
            <pc:sldMk cId="4066437619" sldId="275"/>
            <ac:graphicFrameMk id="4" creationId="{F12ABDC8-EC96-0D6B-5420-C70FF3B286AD}"/>
          </ac:graphicFrameMkLst>
        </pc:graphicFrameChg>
        <pc:picChg chg="add mod">
          <ac:chgData name="Prerna Singh" userId="ebb1483ccc1c0b0a" providerId="LiveId" clId="{02E1E4A1-73AF-47DD-8906-B4874505BEA6}" dt="2025-04-11T04:10:45.469" v="49" actId="1076"/>
          <ac:picMkLst>
            <pc:docMk/>
            <pc:sldMk cId="4066437619" sldId="275"/>
            <ac:picMk id="9" creationId="{73D7B1EA-0F1C-9B7B-9D3A-7063C964B263}"/>
          </ac:picMkLst>
        </pc:picChg>
      </pc:sldChg>
    </pc:docChg>
  </pc:docChgLst>
  <pc:docChgLst>
    <pc:chgData name="Prerna Singh" userId="ebb1483ccc1c0b0a" providerId="LiveId" clId="{DA0E725C-F100-4EB4-B8B9-AB7F8E9FE620}"/>
    <pc:docChg chg="addSld delSld modSld">
      <pc:chgData name="Prerna Singh" userId="ebb1483ccc1c0b0a" providerId="LiveId" clId="{DA0E725C-F100-4EB4-B8B9-AB7F8E9FE620}" dt="2025-05-06T15:26:26.822" v="3" actId="47"/>
      <pc:docMkLst>
        <pc:docMk/>
      </pc:docMkLst>
      <pc:sldChg chg="modSp mod">
        <pc:chgData name="Prerna Singh" userId="ebb1483ccc1c0b0a" providerId="LiveId" clId="{DA0E725C-F100-4EB4-B8B9-AB7F8E9FE620}" dt="2025-05-06T15:12:48.789" v="1" actId="1076"/>
        <pc:sldMkLst>
          <pc:docMk/>
          <pc:sldMk cId="2783970226" sldId="257"/>
        </pc:sldMkLst>
        <pc:spChg chg="mod">
          <ac:chgData name="Prerna Singh" userId="ebb1483ccc1c0b0a" providerId="LiveId" clId="{DA0E725C-F100-4EB4-B8B9-AB7F8E9FE620}" dt="2025-05-06T15:12:48.789" v="1" actId="1076"/>
          <ac:spMkLst>
            <pc:docMk/>
            <pc:sldMk cId="2783970226" sldId="257"/>
            <ac:spMk id="3" creationId="{1A5014CF-0278-52BF-1A79-F27A04FAEFF5}"/>
          </ac:spMkLst>
        </pc:spChg>
      </pc:sldChg>
      <pc:sldChg chg="add del">
        <pc:chgData name="Prerna Singh" userId="ebb1483ccc1c0b0a" providerId="LiveId" clId="{DA0E725C-F100-4EB4-B8B9-AB7F8E9FE620}" dt="2025-05-06T15:26:26.822" v="3" actId="47"/>
        <pc:sldMkLst>
          <pc:docMk/>
          <pc:sldMk cId="1726610278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9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89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06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8463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226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85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18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0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11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5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0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0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69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0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2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469932-76CF-43A3-91BD-CB14E3AA4F6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670B9-F913-4971-8ED0-4ED3A8569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319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blog.strubbl.de/page/2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exels.com/photo/gray-laptop-computer-showing-html-codes-in-shallow-focus-photography-160107/" TargetMode="Externa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CEDC-A631-7281-0502-8CB1337E3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751352"/>
            <a:ext cx="8825658" cy="2677648"/>
          </a:xfrm>
        </p:spPr>
        <p:txBody>
          <a:bodyPr/>
          <a:lstStyle/>
          <a:p>
            <a:r>
              <a:rPr lang="en-IN" dirty="0"/>
              <a:t>TEAM-CODE WARRIORS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A41BC-D369-CF7F-50BA-29126E074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68" y="4346671"/>
            <a:ext cx="8825658" cy="861420"/>
          </a:xfrm>
        </p:spPr>
        <p:txBody>
          <a:bodyPr>
            <a:noAutofit/>
          </a:bodyPr>
          <a:lstStyle/>
          <a:p>
            <a:r>
              <a:rPr lang="en-IN" sz="1200" dirty="0"/>
              <a:t>MEMBERS</a:t>
            </a:r>
          </a:p>
          <a:p>
            <a:r>
              <a:rPr lang="en-IN" sz="1200" dirty="0"/>
              <a:t>PRERNA SINGH  24SCSE1180097</a:t>
            </a:r>
          </a:p>
          <a:p>
            <a:r>
              <a:rPr lang="en-IN" sz="1200" dirty="0"/>
              <a:t>SUNITI  24SCSE1180348</a:t>
            </a:r>
          </a:p>
          <a:p>
            <a:r>
              <a:rPr lang="en-IN" sz="1200" dirty="0"/>
              <a:t>SANJH MAHESHWARI  24SCSE1180350</a:t>
            </a:r>
          </a:p>
          <a:p>
            <a:r>
              <a:rPr lang="en-IN" sz="1200" dirty="0"/>
              <a:t>SHRISTI PANDEY 24SCSE1180425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3CC94F1-4359-946D-7C55-E16B125E0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01831" y="983607"/>
            <a:ext cx="2314575" cy="4381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D2754B-0D39-C3A7-98D6-338C19F3C022}"/>
              </a:ext>
            </a:extLst>
          </p:cNvPr>
          <p:cNvSpPr txBox="1"/>
          <p:nvPr/>
        </p:nvSpPr>
        <p:spPr>
          <a:xfrm>
            <a:off x="7901831" y="5365107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blog.strubbl.de/page/2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541397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1E0A7F-E5A3-57B2-2073-B0D1FDACA4F5}"/>
              </a:ext>
            </a:extLst>
          </p:cNvPr>
          <p:cNvSpPr txBox="1"/>
          <p:nvPr/>
        </p:nvSpPr>
        <p:spPr>
          <a:xfrm>
            <a:off x="2980581" y="1659397"/>
            <a:ext cx="744768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📚 Example Questions</a:t>
            </a:r>
          </a:p>
          <a:p>
            <a:pPr>
              <a:buNone/>
            </a:pP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"Tell me about hostel"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sz="2800" dirty="0"/>
              <a:t>What are the canteen timings?"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"exit"</a:t>
            </a:r>
          </a:p>
        </p:txBody>
      </p:sp>
    </p:spTree>
    <p:extLst>
      <p:ext uri="{BB962C8B-B14F-4D97-AF65-F5344CB8AC3E}">
        <p14:creationId xmlns:p14="http://schemas.microsoft.com/office/powerpoint/2010/main" val="333325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096598-03BF-79B5-BBBF-EF45F185C8C2}"/>
              </a:ext>
            </a:extLst>
          </p:cNvPr>
          <p:cNvSpPr txBox="1"/>
          <p:nvPr/>
        </p:nvSpPr>
        <p:spPr>
          <a:xfrm>
            <a:off x="1031298" y="159476"/>
            <a:ext cx="578513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CampusBot</a:t>
            </a:r>
            <a:r>
              <a:rPr lang="en-IN" dirty="0"/>
              <a:t>: Hi! Ask me anything about our campus (type 'exit' to quit).</a:t>
            </a:r>
          </a:p>
          <a:p>
            <a:r>
              <a:rPr lang="en-IN" dirty="0"/>
              <a:t>You: What are the library timings?</a:t>
            </a:r>
          </a:p>
          <a:p>
            <a:r>
              <a:rPr lang="en-IN" dirty="0" err="1"/>
              <a:t>CampusBot</a:t>
            </a:r>
            <a:r>
              <a:rPr lang="en-IN" dirty="0"/>
              <a:t>: The library is open from 8 AM to 10 PM on weekdays.</a:t>
            </a:r>
          </a:p>
          <a:p>
            <a:endParaRPr lang="en-IN" dirty="0"/>
          </a:p>
          <a:p>
            <a:r>
              <a:rPr lang="en-IN" dirty="0"/>
              <a:t>You: Do we have hostel facility?</a:t>
            </a:r>
          </a:p>
          <a:p>
            <a:r>
              <a:rPr lang="en-IN" dirty="0" err="1"/>
              <a:t>CampusBot</a:t>
            </a:r>
            <a:r>
              <a:rPr lang="en-IN" dirty="0"/>
              <a:t>: Hostels are available for both boys and girls. Contact the hostel office for more info.</a:t>
            </a:r>
          </a:p>
          <a:p>
            <a:endParaRPr lang="en-IN" dirty="0"/>
          </a:p>
          <a:p>
            <a:r>
              <a:rPr lang="en-IN" dirty="0"/>
              <a:t>You: What about placements?</a:t>
            </a:r>
          </a:p>
          <a:p>
            <a:r>
              <a:rPr lang="en-IN" dirty="0" err="1"/>
              <a:t>CampusBot</a:t>
            </a:r>
            <a:r>
              <a:rPr lang="en-IN" dirty="0"/>
              <a:t>: Our placement cell is active year-round. Companies visit mainly from October to March.</a:t>
            </a:r>
          </a:p>
          <a:p>
            <a:endParaRPr lang="en-IN" dirty="0"/>
          </a:p>
          <a:p>
            <a:r>
              <a:rPr lang="en-IN" dirty="0"/>
              <a:t>You: Can you tell me the fees?</a:t>
            </a:r>
          </a:p>
          <a:p>
            <a:r>
              <a:rPr lang="en-IN" dirty="0" err="1"/>
              <a:t>CampusBot</a:t>
            </a:r>
            <a:r>
              <a:rPr lang="en-IN" dirty="0"/>
              <a:t>: Fee details are available on the official website or the accounts department.</a:t>
            </a:r>
          </a:p>
          <a:p>
            <a:endParaRPr lang="en-IN" dirty="0"/>
          </a:p>
          <a:p>
            <a:r>
              <a:rPr lang="en-IN" dirty="0"/>
              <a:t>You: Tell me about the food</a:t>
            </a:r>
          </a:p>
          <a:p>
            <a:r>
              <a:rPr lang="en-IN" dirty="0" err="1"/>
              <a:t>CampusBot</a:t>
            </a:r>
            <a:r>
              <a:rPr lang="en-IN" dirty="0"/>
              <a:t>: Sorry, I don't have an answer for that. Try rephrasing.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2990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BBB172-B93B-48F6-C63C-ADA5F91D1761}"/>
              </a:ext>
            </a:extLst>
          </p:cNvPr>
          <p:cNvSpPr txBox="1"/>
          <p:nvPr/>
        </p:nvSpPr>
        <p:spPr>
          <a:xfrm>
            <a:off x="1350818" y="426028"/>
            <a:ext cx="7730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You: canteen?</a:t>
            </a:r>
          </a:p>
          <a:p>
            <a:r>
              <a:rPr lang="en-IN" sz="1800" dirty="0" err="1"/>
              <a:t>CampusBot</a:t>
            </a:r>
            <a:r>
              <a:rPr lang="en-IN" sz="1800" dirty="0"/>
              <a:t>: The canteen serves food from 9 AM to 7 PM daily.</a:t>
            </a:r>
          </a:p>
          <a:p>
            <a:endParaRPr lang="en-IN" sz="1800" dirty="0"/>
          </a:p>
          <a:p>
            <a:r>
              <a:rPr lang="en-IN" sz="1800" dirty="0"/>
              <a:t>You: bye</a:t>
            </a:r>
          </a:p>
          <a:p>
            <a:r>
              <a:rPr lang="en-IN" sz="1800" dirty="0" err="1"/>
              <a:t>CampusBot</a:t>
            </a:r>
            <a:r>
              <a:rPr lang="en-IN" sz="1800" dirty="0"/>
              <a:t>: Goodbye! Have a great day.</a:t>
            </a:r>
          </a:p>
        </p:txBody>
      </p:sp>
    </p:spTree>
    <p:extLst>
      <p:ext uri="{BB962C8B-B14F-4D97-AF65-F5344CB8AC3E}">
        <p14:creationId xmlns:p14="http://schemas.microsoft.com/office/powerpoint/2010/main" val="365379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67F0EB-72B1-ADB1-BE8F-2ED5ADFA0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4" y="341734"/>
            <a:ext cx="1180964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Conclusion of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CampusChatBot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CampusChatBot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is a simple, beginner-friendly Java application that demonstrates how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Create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keyword-based chatbot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storing campus-related FAQs.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⌨️ Use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Scanner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take real-time user input.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🔄 Implement control flow using loops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 conditionals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if-else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📚 Organize a basic Java project with clean structure and logical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5FB5F-13FD-AA3D-5C20-9BF285C7239B}"/>
              </a:ext>
            </a:extLst>
          </p:cNvPr>
          <p:cNvSpPr txBox="1"/>
          <p:nvPr/>
        </p:nvSpPr>
        <p:spPr>
          <a:xfrm>
            <a:off x="696191" y="2940627"/>
            <a:ext cx="8530936" cy="939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✅ Outcomes of the </a:t>
            </a:r>
            <a:r>
              <a:rPr lang="en-US" b="1" dirty="0" err="1"/>
              <a:t>CampusChatBot</a:t>
            </a:r>
            <a:r>
              <a:rPr lang="en-US" b="1" dirty="0"/>
              <a:t> Project</a:t>
            </a:r>
          </a:p>
          <a:p>
            <a:r>
              <a:rPr lang="en-US" dirty="0"/>
              <a:t>By completing the </a:t>
            </a:r>
            <a:r>
              <a:rPr lang="en-US" b="1" dirty="0" err="1"/>
              <a:t>CampusChatBot</a:t>
            </a:r>
            <a:r>
              <a:rPr lang="en-US" dirty="0"/>
              <a:t> project, here are the key </a:t>
            </a:r>
            <a:r>
              <a:rPr lang="en-US" b="1" dirty="0"/>
              <a:t>learning outcomes</a:t>
            </a:r>
            <a:r>
              <a:rPr lang="en-US" dirty="0"/>
              <a:t> and </a:t>
            </a:r>
            <a:r>
              <a:rPr lang="en-US" b="1" dirty="0"/>
              <a:t>skills developed</a:t>
            </a:r>
            <a:r>
              <a:rPr lang="en-US" dirty="0"/>
              <a:t>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77F090-8429-2CC8-B3DB-7E0A7FE4A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1" y="4332890"/>
            <a:ext cx="481093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📘 Technical Outcomes: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of Java Basics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&amp; object structure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modifiers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1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2B875E-F4BF-7C53-0492-FD63764FB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18" y="587817"/>
            <a:ext cx="69092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with Collections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how to use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store and retrieve keyword-answer pairs.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89BBF-30DB-1F8F-F74B-A1CF6176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18" y="1618885"/>
            <a:ext cx="42498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 Handling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Took dynamic user input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Scanner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41583-848C-3B31-D66B-100873A5C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18" y="3727845"/>
            <a:ext cx="130856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Processing &amp; Matching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toLowerCase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.contains()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compare input with keywords case-insensitively.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7D61B-8864-0ADC-19D0-2F99C325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18" y="2649953"/>
            <a:ext cx="58047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Structures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loop to manage chatbot flow.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5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AFDA46-7DF2-7956-8E01-86FE80179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08" y="16667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7050C0-B314-534C-69FA-2A598C783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08" y="433903"/>
            <a:ext cx="1006557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🚀 Soft Outcomes: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 in Java programming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debugging and testing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small-scale projects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experience in writing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use-case programs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0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12ABDC8-EC96-0D6B-5420-C70FF3B28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587610"/>
              </p:ext>
            </p:extLst>
          </p:nvPr>
        </p:nvGraphicFramePr>
        <p:xfrm>
          <a:off x="1818861" y="1103242"/>
          <a:ext cx="4277139" cy="25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303126" imgH="517956" progId="Package">
                  <p:embed/>
                </p:oleObj>
              </mc:Choice>
              <mc:Fallback>
                <p:oleObj name="Packager Shell Object" showAsIcon="1" r:id="rId2" imgW="1303126" imgH="517956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2ABDC8-EC96-0D6B-5420-C70FF3B28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18861" y="1103242"/>
                        <a:ext cx="4277139" cy="256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73D7B1EA-0F1C-9B7B-9D3A-7063C964B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09791" y="1292413"/>
            <a:ext cx="4445104" cy="33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37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0A7DA2-C71E-FEAF-14C6-C9639EB6B4EA}"/>
              </a:ext>
            </a:extLst>
          </p:cNvPr>
          <p:cNvSpPr/>
          <p:nvPr/>
        </p:nvSpPr>
        <p:spPr>
          <a:xfrm>
            <a:off x="2341607" y="2666393"/>
            <a:ext cx="750878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YOU…..</a:t>
            </a:r>
            <a:endParaRPr lang="en-US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3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2BE8D6-D415-02D0-9EEB-FF91FF9A441E}"/>
              </a:ext>
            </a:extLst>
          </p:cNvPr>
          <p:cNvSpPr txBox="1"/>
          <p:nvPr/>
        </p:nvSpPr>
        <p:spPr>
          <a:xfrm>
            <a:off x="2402898" y="1817639"/>
            <a:ext cx="6094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CampusChatBotProject</a:t>
            </a:r>
            <a:r>
              <a:rPr lang="en-IN" dirty="0"/>
              <a:t>/</a:t>
            </a:r>
          </a:p>
          <a:p>
            <a:r>
              <a:rPr lang="en-IN" dirty="0"/>
              <a:t>│</a:t>
            </a:r>
          </a:p>
          <a:p>
            <a:r>
              <a:rPr lang="en-IN" dirty="0"/>
              <a:t>├── 📄 CampusChatBot.java       ← Your chatbot code goes here</a:t>
            </a:r>
          </a:p>
          <a:p>
            <a:r>
              <a:rPr lang="en-IN" dirty="0"/>
              <a:t>├── 📄 README.md                ← (Optional) Description, instructions, features</a:t>
            </a:r>
          </a:p>
          <a:p>
            <a:r>
              <a:rPr lang="en-IN" dirty="0"/>
              <a:t>└── 📁 out/                     ← (Auto-created) Compiled class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93128-7611-C04B-066F-7E621564BBF0}"/>
              </a:ext>
            </a:extLst>
          </p:cNvPr>
          <p:cNvSpPr txBox="1"/>
          <p:nvPr/>
        </p:nvSpPr>
        <p:spPr>
          <a:xfrm>
            <a:off x="1325705" y="498764"/>
            <a:ext cx="95431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✅ </a:t>
            </a:r>
            <a:r>
              <a:rPr lang="en-IN" sz="4000" b="1" dirty="0"/>
              <a:t>Project Structure (Basic Version)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802889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5014CF-0278-52BF-1A79-F27A04FAEFF5}"/>
              </a:ext>
            </a:extLst>
          </p:cNvPr>
          <p:cNvSpPr txBox="1"/>
          <p:nvPr/>
        </p:nvSpPr>
        <p:spPr>
          <a:xfrm>
            <a:off x="834886" y="99391"/>
            <a:ext cx="7680349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200" dirty="0"/>
              <a:t>import </a:t>
            </a:r>
            <a:r>
              <a:rPr lang="en-IN" sz="1200" dirty="0" err="1"/>
              <a:t>java.util</a:t>
            </a:r>
            <a:r>
              <a:rPr lang="en-IN" sz="1200" dirty="0"/>
              <a:t>.*;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dirty="0"/>
              <a:t>public class </a:t>
            </a:r>
            <a:r>
              <a:rPr lang="en-IN" sz="1200" dirty="0" err="1"/>
              <a:t>CampusChatBot</a:t>
            </a:r>
            <a:r>
              <a:rPr lang="en-IN" sz="1200" dirty="0"/>
              <a:t> {</a:t>
            </a:r>
          </a:p>
          <a:p>
            <a:pPr algn="just"/>
            <a:r>
              <a:rPr lang="en-IN" sz="1200" dirty="0"/>
              <a:t>    private static final Map&lt;String, String&gt; </a:t>
            </a:r>
            <a:r>
              <a:rPr lang="en-IN" sz="1200" dirty="0" err="1"/>
              <a:t>knowledgeBase</a:t>
            </a:r>
            <a:r>
              <a:rPr lang="en-IN" sz="1200" dirty="0"/>
              <a:t> = new HashMap&lt;&gt;();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dirty="0"/>
              <a:t>    public static void main(String[] </a:t>
            </a:r>
            <a:r>
              <a:rPr lang="en-IN" sz="1200" dirty="0" err="1"/>
              <a:t>args</a:t>
            </a:r>
            <a:r>
              <a:rPr lang="en-IN" sz="1200" dirty="0"/>
              <a:t>) {</a:t>
            </a:r>
          </a:p>
          <a:p>
            <a:pPr algn="just"/>
            <a:r>
              <a:rPr lang="en-IN" sz="1200" dirty="0"/>
              <a:t>        </a:t>
            </a:r>
            <a:r>
              <a:rPr lang="en-IN" sz="1200" dirty="0" err="1"/>
              <a:t>initializeKnowledgeBase</a:t>
            </a:r>
            <a:r>
              <a:rPr lang="en-IN" sz="1200" dirty="0"/>
              <a:t>();</a:t>
            </a:r>
          </a:p>
          <a:p>
            <a:pPr algn="just"/>
            <a:r>
              <a:rPr lang="en-IN" sz="1200" dirty="0"/>
              <a:t>        Scanner </a:t>
            </a:r>
            <a:r>
              <a:rPr lang="en-IN" sz="1200" dirty="0" err="1"/>
              <a:t>scanner</a:t>
            </a:r>
            <a:r>
              <a:rPr lang="en-IN" sz="1200" dirty="0"/>
              <a:t> = new Scanner(System.in);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dirty="0"/>
              <a:t>        </a:t>
            </a:r>
            <a:r>
              <a:rPr lang="en-IN" sz="1200" dirty="0" err="1"/>
              <a:t>System.out.println</a:t>
            </a:r>
            <a:r>
              <a:rPr lang="en-IN" sz="1200" dirty="0"/>
              <a:t>("</a:t>
            </a:r>
            <a:r>
              <a:rPr lang="en-IN" sz="1200" dirty="0" err="1"/>
              <a:t>CampusBot</a:t>
            </a:r>
            <a:r>
              <a:rPr lang="en-IN" sz="1200" dirty="0"/>
              <a:t>: Hi! Ask me anything about our campus (type 'exit' to quit).");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dirty="0"/>
              <a:t>        while (true) {</a:t>
            </a:r>
          </a:p>
          <a:p>
            <a:pPr algn="just"/>
            <a:r>
              <a:rPr lang="en-IN" sz="1200" dirty="0"/>
              <a:t>            </a:t>
            </a:r>
            <a:r>
              <a:rPr lang="en-IN" sz="1200" dirty="0" err="1"/>
              <a:t>System.out.print</a:t>
            </a:r>
            <a:r>
              <a:rPr lang="en-IN" sz="1200" dirty="0"/>
              <a:t>("You: ");</a:t>
            </a:r>
          </a:p>
          <a:p>
            <a:pPr algn="just"/>
            <a:r>
              <a:rPr lang="en-IN" sz="1200" dirty="0"/>
              <a:t>            String </a:t>
            </a:r>
            <a:r>
              <a:rPr lang="en-IN" sz="1200" dirty="0" err="1"/>
              <a:t>userInput</a:t>
            </a:r>
            <a:r>
              <a:rPr lang="en-IN" sz="1200" dirty="0"/>
              <a:t> = </a:t>
            </a:r>
            <a:r>
              <a:rPr lang="en-IN" sz="1200" dirty="0" err="1"/>
              <a:t>scanner.nextLine</a:t>
            </a:r>
            <a:r>
              <a:rPr lang="en-IN" sz="1200" dirty="0"/>
              <a:t>().</a:t>
            </a:r>
            <a:r>
              <a:rPr lang="en-IN" sz="1200" dirty="0" err="1"/>
              <a:t>toLowerCase</a:t>
            </a:r>
            <a:r>
              <a:rPr lang="en-IN" sz="1200" dirty="0"/>
              <a:t>();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dirty="0"/>
              <a:t>            if (</a:t>
            </a:r>
            <a:r>
              <a:rPr lang="en-IN" sz="1200" dirty="0" err="1"/>
              <a:t>userInput.contains</a:t>
            </a:r>
            <a:r>
              <a:rPr lang="en-IN" sz="1200" dirty="0"/>
              <a:t>("exit") || </a:t>
            </a:r>
            <a:r>
              <a:rPr lang="en-IN" sz="1200" dirty="0" err="1"/>
              <a:t>userInput.contains</a:t>
            </a:r>
            <a:r>
              <a:rPr lang="en-IN" sz="1200" dirty="0"/>
              <a:t>("bye")) {</a:t>
            </a:r>
          </a:p>
          <a:p>
            <a:pPr algn="just"/>
            <a:r>
              <a:rPr lang="en-IN" sz="1200" dirty="0"/>
              <a:t>                </a:t>
            </a:r>
            <a:r>
              <a:rPr lang="en-IN" sz="1200" dirty="0" err="1"/>
              <a:t>System.out.println</a:t>
            </a:r>
            <a:r>
              <a:rPr lang="en-IN" sz="1200" dirty="0"/>
              <a:t>("</a:t>
            </a:r>
            <a:r>
              <a:rPr lang="en-IN" sz="1200" dirty="0" err="1"/>
              <a:t>CampusBot</a:t>
            </a:r>
            <a:r>
              <a:rPr lang="en-IN" sz="1200" dirty="0"/>
              <a:t>: Goodbye! Have a great day.");</a:t>
            </a:r>
          </a:p>
          <a:p>
            <a:pPr algn="just"/>
            <a:r>
              <a:rPr lang="en-IN" sz="1200" dirty="0"/>
              <a:t>                break;</a:t>
            </a:r>
          </a:p>
          <a:p>
            <a:pPr algn="just"/>
            <a:r>
              <a:rPr lang="en-IN" sz="1200" dirty="0"/>
              <a:t>            }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dirty="0"/>
              <a:t>            </a:t>
            </a:r>
            <a:r>
              <a:rPr lang="en-IN" sz="1200" dirty="0" err="1"/>
              <a:t>boolean</a:t>
            </a:r>
            <a:r>
              <a:rPr lang="en-IN" sz="1200" dirty="0"/>
              <a:t> found = false;</a:t>
            </a:r>
          </a:p>
          <a:p>
            <a:pPr algn="just"/>
            <a:r>
              <a:rPr lang="en-IN" sz="1200" dirty="0"/>
              <a:t>            for (String keyword : </a:t>
            </a:r>
            <a:r>
              <a:rPr lang="en-IN" sz="1200" dirty="0" err="1"/>
              <a:t>knowledgeBase.keySet</a:t>
            </a:r>
            <a:r>
              <a:rPr lang="en-IN" sz="1200" dirty="0"/>
              <a:t>()) {</a:t>
            </a:r>
          </a:p>
          <a:p>
            <a:pPr algn="just"/>
            <a:r>
              <a:rPr lang="en-IN" sz="1200" dirty="0"/>
              <a:t>                if (</a:t>
            </a:r>
            <a:r>
              <a:rPr lang="en-IN" sz="1200" dirty="0" err="1"/>
              <a:t>userInput.contains</a:t>
            </a:r>
            <a:r>
              <a:rPr lang="en-IN" sz="1200" dirty="0"/>
              <a:t>(keyword)) {</a:t>
            </a:r>
          </a:p>
          <a:p>
            <a:pPr algn="just"/>
            <a:r>
              <a:rPr lang="en-IN" sz="1200" dirty="0"/>
              <a:t>                    </a:t>
            </a:r>
            <a:r>
              <a:rPr lang="en-IN" sz="1200" dirty="0" err="1"/>
              <a:t>System.out.println</a:t>
            </a:r>
            <a:r>
              <a:rPr lang="en-IN" sz="1200" dirty="0"/>
              <a:t>("</a:t>
            </a:r>
            <a:r>
              <a:rPr lang="en-IN" sz="1200" dirty="0" err="1"/>
              <a:t>CampusBot</a:t>
            </a:r>
            <a:r>
              <a:rPr lang="en-IN" sz="1200" dirty="0"/>
              <a:t>: " + </a:t>
            </a:r>
            <a:r>
              <a:rPr lang="en-IN" sz="1200" dirty="0" err="1"/>
              <a:t>knowledgeBase.get</a:t>
            </a:r>
            <a:r>
              <a:rPr lang="en-IN" sz="1200" dirty="0"/>
              <a:t>(keyword));</a:t>
            </a:r>
          </a:p>
          <a:p>
            <a:pPr algn="just"/>
            <a:r>
              <a:rPr lang="en-IN" sz="1200" dirty="0"/>
              <a:t>                    found = true;</a:t>
            </a:r>
          </a:p>
          <a:p>
            <a:pPr algn="just"/>
            <a:r>
              <a:rPr lang="en-IN" sz="1200" dirty="0"/>
              <a:t>                    break;</a:t>
            </a:r>
          </a:p>
          <a:p>
            <a:pPr algn="just"/>
            <a:r>
              <a:rPr lang="en-IN" sz="1200" dirty="0"/>
              <a:t>                }</a:t>
            </a:r>
          </a:p>
          <a:p>
            <a:pPr algn="just"/>
            <a:r>
              <a:rPr lang="en-IN" sz="1200" dirty="0"/>
              <a:t>            }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dirty="0"/>
              <a:t>            if (!found) {</a:t>
            </a:r>
          </a:p>
          <a:p>
            <a:pPr algn="just"/>
            <a:r>
              <a:rPr lang="en-IN" sz="1200" dirty="0"/>
              <a:t>                </a:t>
            </a:r>
            <a:r>
              <a:rPr lang="en-IN" sz="1200" dirty="0" err="1"/>
              <a:t>System.out.println</a:t>
            </a:r>
            <a:r>
              <a:rPr lang="en-IN" sz="1200" dirty="0"/>
              <a:t>("</a:t>
            </a:r>
            <a:r>
              <a:rPr lang="en-IN" sz="1200" dirty="0" err="1"/>
              <a:t>CampusBot</a:t>
            </a:r>
            <a:r>
              <a:rPr lang="en-IN" sz="1200" dirty="0"/>
              <a:t>: Sorry, I don't have an answer for that. Try rephrasing.");</a:t>
            </a:r>
          </a:p>
          <a:p>
            <a:pPr algn="just"/>
            <a:r>
              <a:rPr lang="en-IN" sz="1200" dirty="0"/>
              <a:t>            }</a:t>
            </a:r>
          </a:p>
          <a:p>
            <a:pPr algn="just"/>
            <a:r>
              <a:rPr lang="en-IN" sz="1200" dirty="0"/>
              <a:t>        }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dirty="0"/>
              <a:t>        </a:t>
            </a:r>
            <a:r>
              <a:rPr lang="en-IN" sz="1200" dirty="0" err="1"/>
              <a:t>scanner.close</a:t>
            </a:r>
            <a:r>
              <a:rPr lang="en-IN" sz="1200" dirty="0"/>
              <a:t>();</a:t>
            </a:r>
          </a:p>
          <a:p>
            <a:pPr algn="just"/>
            <a:r>
              <a:rPr lang="en-IN" sz="1200" dirty="0"/>
              <a:t>    }</a:t>
            </a:r>
          </a:p>
          <a:p>
            <a:pPr algn="just"/>
            <a:endParaRPr lang="en-IN" sz="1200" dirty="0"/>
          </a:p>
          <a:p>
            <a:pPr algn="just"/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78397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CDE70-C001-B356-E9BB-3FEF9DA861BF}"/>
              </a:ext>
            </a:extLst>
          </p:cNvPr>
          <p:cNvSpPr txBox="1"/>
          <p:nvPr/>
        </p:nvSpPr>
        <p:spPr>
          <a:xfrm>
            <a:off x="892037" y="209238"/>
            <a:ext cx="609765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.</a:t>
            </a:r>
          </a:p>
          <a:p>
            <a:r>
              <a:rPr lang="en-IN" sz="1200" dirty="0"/>
              <a:t>    </a:t>
            </a:r>
            <a:r>
              <a:rPr lang="en-IN" sz="1600" dirty="0"/>
              <a:t>private static void </a:t>
            </a:r>
            <a:r>
              <a:rPr lang="en-IN" sz="1600" dirty="0" err="1"/>
              <a:t>initializeKnowledgeBase</a:t>
            </a:r>
            <a:r>
              <a:rPr lang="en-IN" sz="1600" dirty="0"/>
              <a:t>()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knowledgeBase.put</a:t>
            </a:r>
            <a:r>
              <a:rPr lang="en-IN" sz="1600" dirty="0"/>
              <a:t>("admission", "Admissions are open from June to August. Visit the admissions office or our website.");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knowledgeBase.put</a:t>
            </a:r>
            <a:r>
              <a:rPr lang="en-IN" sz="1600" dirty="0"/>
              <a:t>("library", "The library is open from 8 AM to 10 PM on weekdays.");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knowledgeBase.put</a:t>
            </a:r>
            <a:r>
              <a:rPr lang="en-IN" sz="1600" dirty="0"/>
              <a:t>("hostel", "Hostels are available for both boys and girls. Contact the hostel office for more info.");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knowledgeBase.put</a:t>
            </a:r>
            <a:r>
              <a:rPr lang="en-IN" sz="1600" dirty="0"/>
              <a:t>("placement", "Our placement cell is active year-round. Companies visit mainly from October to March.");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knowledgeBase.put</a:t>
            </a:r>
            <a:r>
              <a:rPr lang="en-IN" sz="1600" dirty="0"/>
              <a:t>("canteen", "The canteen serves food from 9 AM to 7 PM daily.");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knowledgeBase.put</a:t>
            </a:r>
            <a:r>
              <a:rPr lang="en-IN" sz="1600" dirty="0"/>
              <a:t>("fees", "Fee details are available on the official website or the accounts department.");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knowledgeBase.put</a:t>
            </a:r>
            <a:r>
              <a:rPr lang="en-IN" sz="1600" dirty="0"/>
              <a:t>("courses", "We offer courses in engineering, management, arts, and science.");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knowledgeBase.put</a:t>
            </a:r>
            <a:r>
              <a:rPr lang="en-IN" sz="1600" dirty="0"/>
              <a:t>("transport", "Bus services are available from 6 AM to 7 PM covering major city routes.");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knowledgeBase.put</a:t>
            </a:r>
            <a:r>
              <a:rPr lang="en-IN" sz="1600" dirty="0"/>
              <a:t>("sports", "The campus has facilities for cricket, football, basketball, and a gym.");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970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32B8E-1673-FCC5-3328-C4B166DC880C}"/>
              </a:ext>
            </a:extLst>
          </p:cNvPr>
          <p:cNvSpPr txBox="1"/>
          <p:nvPr/>
        </p:nvSpPr>
        <p:spPr>
          <a:xfrm>
            <a:off x="494881" y="261257"/>
            <a:ext cx="1152294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Let's go through your </a:t>
            </a:r>
            <a:r>
              <a:rPr lang="en-US" b="1" dirty="0" err="1"/>
              <a:t>CampusChatBot</a:t>
            </a:r>
            <a:r>
              <a:rPr lang="en-US" dirty="0"/>
              <a:t> code line by line and explain everything in </a:t>
            </a:r>
            <a:r>
              <a:rPr lang="en-US" b="1" dirty="0"/>
              <a:t>simple terms</a:t>
            </a:r>
            <a:r>
              <a:rPr lang="en-US" dirty="0"/>
              <a:t>, so you understand </a:t>
            </a:r>
            <a:r>
              <a:rPr lang="en-US" b="1" dirty="0"/>
              <a:t>what each part </a:t>
            </a:r>
            <a:r>
              <a:rPr lang="en-US" sz="2000" b="1" dirty="0"/>
              <a:t>does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49D58F-EA78-363B-F2E1-94B47183F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34" y="948565"/>
            <a:ext cx="116012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import 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java.util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.*;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line imports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utility classes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java.util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package, like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etc., which you'll use later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program.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DA4D1F-3F75-C489-1F52-8AAFC71F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81" y="1913201"/>
            <a:ext cx="11824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public class 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CampusChatBot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starts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of your main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CampusChatBot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Everything in your program is written inside this class.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CF6A0C8-F62C-857F-77BE-22B6E950B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81" y="2631616"/>
            <a:ext cx="930254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private static final Map&lt;String, String&gt; 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knowledgeBase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 = new HashMap&lt;&gt;();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means only this class can access the variable.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It belongs to the class itself, not objects.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You cannot reassign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knowledgeBase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another map later.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Map&lt;String, String&gt;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key-value pair data structure.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 HashMap&lt;&gt;()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You are creating a new empty HashMap where: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(like "library", "fees")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also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(the answer)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this is your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where you store question keywords and their answers.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9CBB35-9DD2-342C-539E-C1086D58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81" y="5227530"/>
            <a:ext cx="110802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public static void main(String[] 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args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) {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entry point of your Java program. When you run your code, this is the method that starts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executing first.</a:t>
            </a:r>
          </a:p>
        </p:txBody>
      </p:sp>
    </p:spTree>
    <p:extLst>
      <p:ext uri="{BB962C8B-B14F-4D97-AF65-F5344CB8AC3E}">
        <p14:creationId xmlns:p14="http://schemas.microsoft.com/office/powerpoint/2010/main" val="156972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1E7A8-BBBF-205B-E848-9F3EFA65D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32" y="223292"/>
            <a:ext cx="8858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initializeKnowledgeBase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();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You're calling a method that fills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knowledgeBase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pre-defined question-answer pairs.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9E60C1-7700-06D5-04B3-D8818301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32" y="988836"/>
            <a:ext cx="97513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Scanner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scanner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 = new Scanner(System.in);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creates 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 user input from the keyboard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(standard input).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D023F5-B65B-FC5E-C0FD-91E31C497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32" y="1871339"/>
            <a:ext cx="93365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System.out.println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CampusBot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Hi! Ask me anything about our campus (type 'exit' to quit).");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prints a welcome message on the screen to let the user know they can start chatting.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8F8C20-B890-27C4-090B-141DFAE0A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32" y="2700688"/>
            <a:ext cx="112630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while (true)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infinite 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it keeps running until you manually break out (which you do when the user types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"exit"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"bye"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ACC4F-8AFE-E974-ED99-47F02F1C6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32" y="3535353"/>
            <a:ext cx="46570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System.out.print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("You: ");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displays a prompt to make it look like a chat.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4852B-10AF-752A-3ED2-51E8A37E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41" y="4295590"/>
            <a:ext cx="104038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userInput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scanner.nextLine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().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toLowerCase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();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scanner.nextLine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takes a full line of text input from the user.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toLowerCase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converts it to lowercase so your bot can match keywords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case-insensitively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B4EE8-5C37-CEB9-6240-9BD456D5F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32" y="5255882"/>
            <a:ext cx="58708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if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userInput.contains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("exit") ||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userInput.contains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("bye"))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if the user typed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"exit"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"bye"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anywhere in the input.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E18A3-9AB0-AB45-EF8C-3D6712102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55" y="297720"/>
            <a:ext cx="6353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System.out.println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CampusBot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: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Goodbye! Have a great day.");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Prints a farewell message if the user wants to leave.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1D944-191C-D060-7623-7A55E23E0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3" y="1063265"/>
            <a:ext cx="56012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break;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Breaks out of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 (true)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loop, stopping the chatbot.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30CF9-953F-46DF-3C3C-F1D3A7FE9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3" y="1765023"/>
            <a:ext cx="7981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boolean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 found = false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variable tracks whether the bot found a matching keyword in the user's message.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D8261-CBB5-CF7C-A941-F48268CC3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3" y="2679438"/>
            <a:ext cx="84112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for (String keyword :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knowledgeBase.keySet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()) {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loop goes through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keyword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knowledge base (like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"library"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"hostel"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49943-7DBC-3849-7C47-4A2966B4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3" y="3375842"/>
            <a:ext cx="62799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if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userInput.contains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(keyword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 {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if the user’s message contains any of the known keywords.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73348-CACA-4839-B160-507C4B50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3" y="4157339"/>
            <a:ext cx="75520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System.out.println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CampusBot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: " +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knowledgeBase.get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(keyword));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(value) from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knowledgeBase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that matches the keyword.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493636-B554-2F79-29A6-A471A7E65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3" y="4901643"/>
            <a:ext cx="52219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found = true;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found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true so we know a match was found.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85A09-1B73-6AAE-177C-22E665D4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3" y="5582160"/>
            <a:ext cx="57791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break;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Exits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loop after finding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matching keyword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846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E1A16D-E2A1-DF93-6CA6-C21AB55F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09" y="187779"/>
            <a:ext cx="45936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if (!found) {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if no keyword matched the user’s input.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B3E-5E92-BDAF-7817-D8AD3BF7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09" y="1095162"/>
            <a:ext cx="88591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System.out.println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CampusBot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: Sorry, I don't have an answer for that. Try rephrasing.");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 keyword matched, this message is printed to suggest the user try again.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2B544-07C1-6C3A-E17B-34C0C78E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09" y="1888988"/>
            <a:ext cx="72010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scanner.close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();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Closes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to release system resources. (Good practice)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F262D-D4FE-BDD7-54F1-70A8A3CDD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09" y="2796371"/>
            <a:ext cx="102932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private static void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initializeKnowledgeBase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() {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fills the knowledge base with fixed question-answer pairs (like "library" → "Library is open from...").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86B2D8-56EB-50D1-F203-48AF8BC0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09" y="3702070"/>
            <a:ext cx="79047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knowledgeBase.put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("admission", "...");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of these lines adds a new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keyword-answer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pair into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knowledgeBase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map.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3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1A7208-6398-DD86-B622-96AE38CFE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32847"/>
            <a:ext cx="116586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Summary:</a:t>
            </a:r>
            <a:endParaRPr lang="en-US" altLang="en-US" sz="4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code is a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keyword-based chatbot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Takes user input,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Looks for known words like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"library"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"fees"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"hostel"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Replies with the answer if the keyword is found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Says goodbye when the user types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"exit"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"bye"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99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1695</Words>
  <Application>Microsoft Office PowerPoint</Application>
  <PresentationFormat>Widescreen</PresentationFormat>
  <Paragraphs>183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Century Gothic</vt:lpstr>
      <vt:lpstr>Wingdings 3</vt:lpstr>
      <vt:lpstr>Ion</vt:lpstr>
      <vt:lpstr>Packager Shell Object</vt:lpstr>
      <vt:lpstr>TEAM-CODE WARRIORS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Prerna Singh</dc:creator>
  <cp:lastModifiedBy>Prerna Singh</cp:lastModifiedBy>
  <cp:revision>3</cp:revision>
  <dcterms:created xsi:type="dcterms:W3CDTF">2025-04-10T15:38:50Z</dcterms:created>
  <dcterms:modified xsi:type="dcterms:W3CDTF">2025-05-06T15:26:36Z</dcterms:modified>
</cp:coreProperties>
</file>