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864F9-F357-772A-393D-C6F7561EA8A7}" v="179" dt="2025-08-16T12:26:46.626"/>
    <p1510:client id="{07500C8D-3D56-4859-9B09-AF010054B341}" v="154" dt="2025-08-16T15:15:20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59D2E-77BA-41F3-AF07-3068E141567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E95F5-DB3A-4DE9-90D3-BE1504356D7E}">
      <dgm:prSet/>
      <dgm:spPr/>
      <dgm:t>
        <a:bodyPr/>
        <a:lstStyle/>
        <a:p>
          <a:r>
            <a:rPr lang="en-US"/>
            <a:t>Gather the top memes from 'Reddit' platform. </a:t>
          </a:r>
        </a:p>
      </dgm:t>
    </dgm:pt>
    <dgm:pt modelId="{FDEF5B44-E5D1-4291-8B4C-97B554130902}" type="parTrans" cxnId="{56341832-74CA-42CD-AB3D-CD8D2B6D377A}">
      <dgm:prSet/>
      <dgm:spPr/>
      <dgm:t>
        <a:bodyPr/>
        <a:lstStyle/>
        <a:p>
          <a:endParaRPr lang="en-US"/>
        </a:p>
      </dgm:t>
    </dgm:pt>
    <dgm:pt modelId="{F5A63561-27D1-47F5-A4A4-CA43D45AAB5B}" type="sibTrans" cxnId="{56341832-74CA-42CD-AB3D-CD8D2B6D377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5C9371D-DD5E-4DC8-9C5C-1F0A5C88BE25}">
      <dgm:prSet/>
      <dgm:spPr/>
      <dgm:t>
        <a:bodyPr/>
        <a:lstStyle/>
        <a:p>
          <a:r>
            <a:rPr lang="en-US"/>
            <a:t>Store them in collection to share with users later.</a:t>
          </a:r>
        </a:p>
      </dgm:t>
    </dgm:pt>
    <dgm:pt modelId="{F7B82717-C153-45C8-B88D-C370533CF662}" type="parTrans" cxnId="{E10B773A-1ABC-4619-8B84-7BF447877F1C}">
      <dgm:prSet/>
      <dgm:spPr/>
      <dgm:t>
        <a:bodyPr/>
        <a:lstStyle/>
        <a:p>
          <a:endParaRPr lang="en-US"/>
        </a:p>
      </dgm:t>
    </dgm:pt>
    <dgm:pt modelId="{D4D6C2CA-3348-4044-8893-EF21CA5F8480}" type="sibTrans" cxnId="{E10B773A-1ABC-4619-8B84-7BF447877F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20F3C24-D6EF-4093-B55D-747A32B87572}">
      <dgm:prSet/>
      <dgm:spPr/>
      <dgm:t>
        <a:bodyPr/>
        <a:lstStyle/>
        <a:p>
          <a:r>
            <a:rPr lang="en-US"/>
            <a:t>Generate the report which will be shared via telegram. </a:t>
          </a:r>
        </a:p>
      </dgm:t>
    </dgm:pt>
    <dgm:pt modelId="{C8A9AA68-D62B-4869-BED9-2ADD29E93AFC}" type="parTrans" cxnId="{DCE2D215-F257-42AC-BBB8-81677F0224D3}">
      <dgm:prSet/>
      <dgm:spPr/>
      <dgm:t>
        <a:bodyPr/>
        <a:lstStyle/>
        <a:p>
          <a:endParaRPr lang="en-US"/>
        </a:p>
      </dgm:t>
    </dgm:pt>
    <dgm:pt modelId="{2F98E361-9628-4504-BA24-68BD92A1C501}" type="sibTrans" cxnId="{DCE2D215-F257-42AC-BBB8-81677F0224D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87E8738-37E5-4B33-BDAE-90A809EB61D5}" type="pres">
      <dgm:prSet presAssocID="{36759D2E-77BA-41F3-AF07-3068E141567D}" presName="Name0" presStyleCnt="0">
        <dgm:presLayoutVars>
          <dgm:animLvl val="lvl"/>
          <dgm:resizeHandles val="exact"/>
        </dgm:presLayoutVars>
      </dgm:prSet>
      <dgm:spPr/>
    </dgm:pt>
    <dgm:pt modelId="{1CBACD7F-7F75-4998-B29B-701709B0020D}" type="pres">
      <dgm:prSet presAssocID="{2E6E95F5-DB3A-4DE9-90D3-BE1504356D7E}" presName="compositeNode" presStyleCnt="0">
        <dgm:presLayoutVars>
          <dgm:bulletEnabled val="1"/>
        </dgm:presLayoutVars>
      </dgm:prSet>
      <dgm:spPr/>
    </dgm:pt>
    <dgm:pt modelId="{9756B8DB-C6CD-4083-87AF-8549D12A3F7B}" type="pres">
      <dgm:prSet presAssocID="{2E6E95F5-DB3A-4DE9-90D3-BE1504356D7E}" presName="bgRect" presStyleLbl="bgAccFollowNode1" presStyleIdx="0" presStyleCnt="3"/>
      <dgm:spPr/>
    </dgm:pt>
    <dgm:pt modelId="{E3F76991-B24E-426E-AF15-D0480229B08B}" type="pres">
      <dgm:prSet presAssocID="{F5A63561-27D1-47F5-A4A4-CA43D45AAB5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DD820E0-2CBA-4ECA-BA12-592D7411EF1E}" type="pres">
      <dgm:prSet presAssocID="{2E6E95F5-DB3A-4DE9-90D3-BE1504356D7E}" presName="bottomLine" presStyleLbl="alignNode1" presStyleIdx="1" presStyleCnt="6">
        <dgm:presLayoutVars/>
      </dgm:prSet>
      <dgm:spPr/>
    </dgm:pt>
    <dgm:pt modelId="{1299D9BA-0529-4406-A006-357A365B3105}" type="pres">
      <dgm:prSet presAssocID="{2E6E95F5-DB3A-4DE9-90D3-BE1504356D7E}" presName="nodeText" presStyleLbl="bgAccFollowNode1" presStyleIdx="0" presStyleCnt="3">
        <dgm:presLayoutVars>
          <dgm:bulletEnabled val="1"/>
        </dgm:presLayoutVars>
      </dgm:prSet>
      <dgm:spPr/>
    </dgm:pt>
    <dgm:pt modelId="{360D864A-A9FE-47B8-8049-9CB14911F993}" type="pres">
      <dgm:prSet presAssocID="{F5A63561-27D1-47F5-A4A4-CA43D45AAB5B}" presName="sibTrans" presStyleCnt="0"/>
      <dgm:spPr/>
    </dgm:pt>
    <dgm:pt modelId="{1B16D94D-339E-4762-89CB-4E63A0AA6438}" type="pres">
      <dgm:prSet presAssocID="{B5C9371D-DD5E-4DC8-9C5C-1F0A5C88BE25}" presName="compositeNode" presStyleCnt="0">
        <dgm:presLayoutVars>
          <dgm:bulletEnabled val="1"/>
        </dgm:presLayoutVars>
      </dgm:prSet>
      <dgm:spPr/>
    </dgm:pt>
    <dgm:pt modelId="{BF0EA27A-2C64-45F4-B3BA-6BF188E4F4E1}" type="pres">
      <dgm:prSet presAssocID="{B5C9371D-DD5E-4DC8-9C5C-1F0A5C88BE25}" presName="bgRect" presStyleLbl="bgAccFollowNode1" presStyleIdx="1" presStyleCnt="3"/>
      <dgm:spPr/>
    </dgm:pt>
    <dgm:pt modelId="{43C4C07D-15EA-47FD-9E4E-71C09EFA9331}" type="pres">
      <dgm:prSet presAssocID="{D4D6C2CA-3348-4044-8893-EF21CA5F848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8D330EE-5B6C-4046-BB2C-017D98191B62}" type="pres">
      <dgm:prSet presAssocID="{B5C9371D-DD5E-4DC8-9C5C-1F0A5C88BE25}" presName="bottomLine" presStyleLbl="alignNode1" presStyleIdx="3" presStyleCnt="6">
        <dgm:presLayoutVars/>
      </dgm:prSet>
      <dgm:spPr/>
    </dgm:pt>
    <dgm:pt modelId="{29B22D11-BAED-4FAC-9C14-E430A658F9AC}" type="pres">
      <dgm:prSet presAssocID="{B5C9371D-DD5E-4DC8-9C5C-1F0A5C88BE25}" presName="nodeText" presStyleLbl="bgAccFollowNode1" presStyleIdx="1" presStyleCnt="3">
        <dgm:presLayoutVars>
          <dgm:bulletEnabled val="1"/>
        </dgm:presLayoutVars>
      </dgm:prSet>
      <dgm:spPr/>
    </dgm:pt>
    <dgm:pt modelId="{92B28CEE-AEF3-40CA-98D0-46A2261651F0}" type="pres">
      <dgm:prSet presAssocID="{D4D6C2CA-3348-4044-8893-EF21CA5F8480}" presName="sibTrans" presStyleCnt="0"/>
      <dgm:spPr/>
    </dgm:pt>
    <dgm:pt modelId="{8727C8FB-9FA8-45DF-8088-1917937F0237}" type="pres">
      <dgm:prSet presAssocID="{E20F3C24-D6EF-4093-B55D-747A32B87572}" presName="compositeNode" presStyleCnt="0">
        <dgm:presLayoutVars>
          <dgm:bulletEnabled val="1"/>
        </dgm:presLayoutVars>
      </dgm:prSet>
      <dgm:spPr/>
    </dgm:pt>
    <dgm:pt modelId="{215494AA-286A-4EDB-A871-F6B390D34AB1}" type="pres">
      <dgm:prSet presAssocID="{E20F3C24-D6EF-4093-B55D-747A32B87572}" presName="bgRect" presStyleLbl="bgAccFollowNode1" presStyleIdx="2" presStyleCnt="3"/>
      <dgm:spPr/>
    </dgm:pt>
    <dgm:pt modelId="{DC0D3219-5CD2-446D-AD12-D926F0FEC6F8}" type="pres">
      <dgm:prSet presAssocID="{2F98E361-9628-4504-BA24-68BD92A1C50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C2CFD38-9270-4129-9EAA-A3F8BE7C4B40}" type="pres">
      <dgm:prSet presAssocID="{E20F3C24-D6EF-4093-B55D-747A32B87572}" presName="bottomLine" presStyleLbl="alignNode1" presStyleIdx="5" presStyleCnt="6">
        <dgm:presLayoutVars/>
      </dgm:prSet>
      <dgm:spPr/>
    </dgm:pt>
    <dgm:pt modelId="{08772B80-8140-462B-86FA-196A15D3C6AC}" type="pres">
      <dgm:prSet presAssocID="{E20F3C24-D6EF-4093-B55D-747A32B875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FAAF40B-FC1E-4AF0-9AFF-993F397504BB}" type="presOf" srcId="{D4D6C2CA-3348-4044-8893-EF21CA5F8480}" destId="{43C4C07D-15EA-47FD-9E4E-71C09EFA9331}" srcOrd="0" destOrd="0" presId="urn:microsoft.com/office/officeart/2016/7/layout/BasicLinearProcessNumbered"/>
    <dgm:cxn modelId="{DCE2D215-F257-42AC-BBB8-81677F0224D3}" srcId="{36759D2E-77BA-41F3-AF07-3068E141567D}" destId="{E20F3C24-D6EF-4093-B55D-747A32B87572}" srcOrd="2" destOrd="0" parTransId="{C8A9AA68-D62B-4869-BED9-2ADD29E93AFC}" sibTransId="{2F98E361-9628-4504-BA24-68BD92A1C501}"/>
    <dgm:cxn modelId="{01611125-8338-4E6B-9B23-0F13A60B25F6}" type="presOf" srcId="{2E6E95F5-DB3A-4DE9-90D3-BE1504356D7E}" destId="{9756B8DB-C6CD-4083-87AF-8549D12A3F7B}" srcOrd="0" destOrd="0" presId="urn:microsoft.com/office/officeart/2016/7/layout/BasicLinearProcessNumbered"/>
    <dgm:cxn modelId="{56341832-74CA-42CD-AB3D-CD8D2B6D377A}" srcId="{36759D2E-77BA-41F3-AF07-3068E141567D}" destId="{2E6E95F5-DB3A-4DE9-90D3-BE1504356D7E}" srcOrd="0" destOrd="0" parTransId="{FDEF5B44-E5D1-4291-8B4C-97B554130902}" sibTransId="{F5A63561-27D1-47F5-A4A4-CA43D45AAB5B}"/>
    <dgm:cxn modelId="{E10B773A-1ABC-4619-8B84-7BF447877F1C}" srcId="{36759D2E-77BA-41F3-AF07-3068E141567D}" destId="{B5C9371D-DD5E-4DC8-9C5C-1F0A5C88BE25}" srcOrd="1" destOrd="0" parTransId="{F7B82717-C153-45C8-B88D-C370533CF662}" sibTransId="{D4D6C2CA-3348-4044-8893-EF21CA5F8480}"/>
    <dgm:cxn modelId="{118CD359-AC86-4130-940D-FCB80169D32F}" type="presOf" srcId="{B5C9371D-DD5E-4DC8-9C5C-1F0A5C88BE25}" destId="{29B22D11-BAED-4FAC-9C14-E430A658F9AC}" srcOrd="1" destOrd="0" presId="urn:microsoft.com/office/officeart/2016/7/layout/BasicLinearProcessNumbered"/>
    <dgm:cxn modelId="{52350184-643E-45E0-B748-B18D24DD661F}" type="presOf" srcId="{B5C9371D-DD5E-4DC8-9C5C-1F0A5C88BE25}" destId="{BF0EA27A-2C64-45F4-B3BA-6BF188E4F4E1}" srcOrd="0" destOrd="0" presId="urn:microsoft.com/office/officeart/2016/7/layout/BasicLinearProcessNumbered"/>
    <dgm:cxn modelId="{73677B89-A488-414A-B29A-15A4840651A4}" type="presOf" srcId="{2E6E95F5-DB3A-4DE9-90D3-BE1504356D7E}" destId="{1299D9BA-0529-4406-A006-357A365B3105}" srcOrd="1" destOrd="0" presId="urn:microsoft.com/office/officeart/2016/7/layout/BasicLinearProcessNumbered"/>
    <dgm:cxn modelId="{08A25497-0562-4958-BE1E-3791CBD73F26}" type="presOf" srcId="{36759D2E-77BA-41F3-AF07-3068E141567D}" destId="{487E8738-37E5-4B33-BDAE-90A809EB61D5}" srcOrd="0" destOrd="0" presId="urn:microsoft.com/office/officeart/2016/7/layout/BasicLinearProcessNumbered"/>
    <dgm:cxn modelId="{38F7DF97-F5B6-46C7-B4EB-233B4A7D7984}" type="presOf" srcId="{E20F3C24-D6EF-4093-B55D-747A32B87572}" destId="{215494AA-286A-4EDB-A871-F6B390D34AB1}" srcOrd="0" destOrd="0" presId="urn:microsoft.com/office/officeart/2016/7/layout/BasicLinearProcessNumbered"/>
    <dgm:cxn modelId="{5187E0D2-FF5C-461D-85E1-31929FBFD12E}" type="presOf" srcId="{2F98E361-9628-4504-BA24-68BD92A1C501}" destId="{DC0D3219-5CD2-446D-AD12-D926F0FEC6F8}" srcOrd="0" destOrd="0" presId="urn:microsoft.com/office/officeart/2016/7/layout/BasicLinearProcessNumbered"/>
    <dgm:cxn modelId="{59926ED4-089A-48D7-974E-32A9247E7EF3}" type="presOf" srcId="{F5A63561-27D1-47F5-A4A4-CA43D45AAB5B}" destId="{E3F76991-B24E-426E-AF15-D0480229B08B}" srcOrd="0" destOrd="0" presId="urn:microsoft.com/office/officeart/2016/7/layout/BasicLinearProcessNumbered"/>
    <dgm:cxn modelId="{1CAE58E5-7A52-4E04-B8DA-86E109E316EA}" type="presOf" srcId="{E20F3C24-D6EF-4093-B55D-747A32B87572}" destId="{08772B80-8140-462B-86FA-196A15D3C6AC}" srcOrd="1" destOrd="0" presId="urn:microsoft.com/office/officeart/2016/7/layout/BasicLinearProcessNumbered"/>
    <dgm:cxn modelId="{A5176515-650D-4898-B38F-C574F78C427F}" type="presParOf" srcId="{487E8738-37E5-4B33-BDAE-90A809EB61D5}" destId="{1CBACD7F-7F75-4998-B29B-701709B0020D}" srcOrd="0" destOrd="0" presId="urn:microsoft.com/office/officeart/2016/7/layout/BasicLinearProcessNumbered"/>
    <dgm:cxn modelId="{A198A945-32A0-4593-9E9E-7A103DEB0D29}" type="presParOf" srcId="{1CBACD7F-7F75-4998-B29B-701709B0020D}" destId="{9756B8DB-C6CD-4083-87AF-8549D12A3F7B}" srcOrd="0" destOrd="0" presId="urn:microsoft.com/office/officeart/2016/7/layout/BasicLinearProcessNumbered"/>
    <dgm:cxn modelId="{C47EFB98-84A6-4482-B19B-247FD1655721}" type="presParOf" srcId="{1CBACD7F-7F75-4998-B29B-701709B0020D}" destId="{E3F76991-B24E-426E-AF15-D0480229B08B}" srcOrd="1" destOrd="0" presId="urn:microsoft.com/office/officeart/2016/7/layout/BasicLinearProcessNumbered"/>
    <dgm:cxn modelId="{A105CC93-77F3-4B6A-8C06-07061D9F278E}" type="presParOf" srcId="{1CBACD7F-7F75-4998-B29B-701709B0020D}" destId="{CDD820E0-2CBA-4ECA-BA12-592D7411EF1E}" srcOrd="2" destOrd="0" presId="urn:microsoft.com/office/officeart/2016/7/layout/BasicLinearProcessNumbered"/>
    <dgm:cxn modelId="{11D6E409-A1E4-4F5C-88DF-E3A04EA486F9}" type="presParOf" srcId="{1CBACD7F-7F75-4998-B29B-701709B0020D}" destId="{1299D9BA-0529-4406-A006-357A365B3105}" srcOrd="3" destOrd="0" presId="urn:microsoft.com/office/officeart/2016/7/layout/BasicLinearProcessNumbered"/>
    <dgm:cxn modelId="{95D8E19D-BE4A-45F1-A01D-AA369FC9F6EE}" type="presParOf" srcId="{487E8738-37E5-4B33-BDAE-90A809EB61D5}" destId="{360D864A-A9FE-47B8-8049-9CB14911F993}" srcOrd="1" destOrd="0" presId="urn:microsoft.com/office/officeart/2016/7/layout/BasicLinearProcessNumbered"/>
    <dgm:cxn modelId="{00425872-2323-4FD6-B119-C279BBCF9747}" type="presParOf" srcId="{487E8738-37E5-4B33-BDAE-90A809EB61D5}" destId="{1B16D94D-339E-4762-89CB-4E63A0AA6438}" srcOrd="2" destOrd="0" presId="urn:microsoft.com/office/officeart/2016/7/layout/BasicLinearProcessNumbered"/>
    <dgm:cxn modelId="{8F233E6D-F3ED-4C6D-B953-9AEC7A721C30}" type="presParOf" srcId="{1B16D94D-339E-4762-89CB-4E63A0AA6438}" destId="{BF0EA27A-2C64-45F4-B3BA-6BF188E4F4E1}" srcOrd="0" destOrd="0" presId="urn:microsoft.com/office/officeart/2016/7/layout/BasicLinearProcessNumbered"/>
    <dgm:cxn modelId="{9A313ABC-8C40-4B16-99D9-2693402CE3FA}" type="presParOf" srcId="{1B16D94D-339E-4762-89CB-4E63A0AA6438}" destId="{43C4C07D-15EA-47FD-9E4E-71C09EFA9331}" srcOrd="1" destOrd="0" presId="urn:microsoft.com/office/officeart/2016/7/layout/BasicLinearProcessNumbered"/>
    <dgm:cxn modelId="{20C28B9D-A35A-4595-AA22-2B37FC907584}" type="presParOf" srcId="{1B16D94D-339E-4762-89CB-4E63A0AA6438}" destId="{C8D330EE-5B6C-4046-BB2C-017D98191B62}" srcOrd="2" destOrd="0" presId="urn:microsoft.com/office/officeart/2016/7/layout/BasicLinearProcessNumbered"/>
    <dgm:cxn modelId="{C54914EB-0942-425E-A0CA-EE8D921E62E9}" type="presParOf" srcId="{1B16D94D-339E-4762-89CB-4E63A0AA6438}" destId="{29B22D11-BAED-4FAC-9C14-E430A658F9AC}" srcOrd="3" destOrd="0" presId="urn:microsoft.com/office/officeart/2016/7/layout/BasicLinearProcessNumbered"/>
    <dgm:cxn modelId="{F677F869-CB14-439B-AF8F-170AB90DCDC1}" type="presParOf" srcId="{487E8738-37E5-4B33-BDAE-90A809EB61D5}" destId="{92B28CEE-AEF3-40CA-98D0-46A2261651F0}" srcOrd="3" destOrd="0" presId="urn:microsoft.com/office/officeart/2016/7/layout/BasicLinearProcessNumbered"/>
    <dgm:cxn modelId="{E5AA0E39-D2F1-479D-80B3-676C6D169F6A}" type="presParOf" srcId="{487E8738-37E5-4B33-BDAE-90A809EB61D5}" destId="{8727C8FB-9FA8-45DF-8088-1917937F0237}" srcOrd="4" destOrd="0" presId="urn:microsoft.com/office/officeart/2016/7/layout/BasicLinearProcessNumbered"/>
    <dgm:cxn modelId="{A7393BFC-5765-4B7D-BB43-065374D62EE5}" type="presParOf" srcId="{8727C8FB-9FA8-45DF-8088-1917937F0237}" destId="{215494AA-286A-4EDB-A871-F6B390D34AB1}" srcOrd="0" destOrd="0" presId="urn:microsoft.com/office/officeart/2016/7/layout/BasicLinearProcessNumbered"/>
    <dgm:cxn modelId="{770BD9E6-E7F5-42A5-A568-0B7E1F97078A}" type="presParOf" srcId="{8727C8FB-9FA8-45DF-8088-1917937F0237}" destId="{DC0D3219-5CD2-446D-AD12-D926F0FEC6F8}" srcOrd="1" destOrd="0" presId="urn:microsoft.com/office/officeart/2016/7/layout/BasicLinearProcessNumbered"/>
    <dgm:cxn modelId="{E4F60ADA-A598-4FAD-AE63-4491321E3802}" type="presParOf" srcId="{8727C8FB-9FA8-45DF-8088-1917937F0237}" destId="{2C2CFD38-9270-4129-9EAA-A3F8BE7C4B40}" srcOrd="2" destOrd="0" presId="urn:microsoft.com/office/officeart/2016/7/layout/BasicLinearProcessNumbered"/>
    <dgm:cxn modelId="{A4A7FED6-B6FF-4EC9-935D-583041746F6B}" type="presParOf" srcId="{8727C8FB-9FA8-45DF-8088-1917937F0237}" destId="{08772B80-8140-462B-86FA-196A15D3C6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215E15-1C5D-4C0E-BD75-96CD04DF8E4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AC211-878F-47EB-B123-337660B37700}">
      <dgm:prSet/>
      <dgm:spPr/>
      <dgm:t>
        <a:bodyPr/>
        <a:lstStyle/>
        <a:p>
          <a:r>
            <a:rPr lang="en-US"/>
            <a:t>Build a crawler to fetch memes using Reddit’s public API.</a:t>
          </a:r>
        </a:p>
      </dgm:t>
    </dgm:pt>
    <dgm:pt modelId="{671E3418-1A13-48EE-9988-5876F35083E0}" type="parTrans" cxnId="{BC20A753-9200-4666-BE7C-4AED0F003E9D}">
      <dgm:prSet/>
      <dgm:spPr/>
      <dgm:t>
        <a:bodyPr/>
        <a:lstStyle/>
        <a:p>
          <a:endParaRPr lang="en-US"/>
        </a:p>
      </dgm:t>
    </dgm:pt>
    <dgm:pt modelId="{284C8F9A-75F6-44BD-B255-80FB96903C53}" type="sibTrans" cxnId="{BC20A753-9200-4666-BE7C-4AED0F003E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802BAF2-2288-4306-80FE-CC51C933A233}">
      <dgm:prSet/>
      <dgm:spPr/>
      <dgm:t>
        <a:bodyPr/>
        <a:lstStyle/>
        <a:p>
          <a:r>
            <a:rPr lang="en-US"/>
            <a:t>Store meme data (title, URL, upvotes, creation time) in SQLite DB.</a:t>
          </a:r>
        </a:p>
      </dgm:t>
    </dgm:pt>
    <dgm:pt modelId="{242728A3-450E-4584-A60F-ABF05A089DA0}" type="parTrans" cxnId="{B28F7292-153B-4356-9213-E30CFA163DE2}">
      <dgm:prSet/>
      <dgm:spPr/>
      <dgm:t>
        <a:bodyPr/>
        <a:lstStyle/>
        <a:p>
          <a:endParaRPr lang="en-US"/>
        </a:p>
      </dgm:t>
    </dgm:pt>
    <dgm:pt modelId="{583FCB3D-0DE3-4043-84C0-524D350F9A62}" type="sibTrans" cxnId="{B28F7292-153B-4356-9213-E30CFA163DE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AEB051B-67AF-4736-8E11-D60178A8E84A}">
      <dgm:prSet/>
      <dgm:spPr/>
      <dgm:t>
        <a:bodyPr/>
        <a:lstStyle/>
        <a:p>
          <a:r>
            <a:rPr lang="en-US"/>
            <a:t>Provide a reporting mechanism with useful insights.</a:t>
          </a:r>
        </a:p>
      </dgm:t>
    </dgm:pt>
    <dgm:pt modelId="{773FF344-227D-4D43-87F1-9AB7E71E0B1F}" type="parTrans" cxnId="{33B52D1C-DD26-4016-BC55-A9CF7BF7CD4B}">
      <dgm:prSet/>
      <dgm:spPr/>
      <dgm:t>
        <a:bodyPr/>
        <a:lstStyle/>
        <a:p>
          <a:endParaRPr lang="en-US"/>
        </a:p>
      </dgm:t>
    </dgm:pt>
    <dgm:pt modelId="{9469E660-BE3C-472D-B743-009FC46DF1BE}" type="sibTrans" cxnId="{33B52D1C-DD26-4016-BC55-A9CF7BF7CD4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5CB69A-37EA-46CC-9637-C75170B2879B}">
      <dgm:prSet/>
      <dgm:spPr/>
      <dgm:t>
        <a:bodyPr/>
        <a:lstStyle/>
        <a:p>
          <a:r>
            <a:rPr lang="en-US"/>
            <a:t>Explore alternative use cases from collected data.</a:t>
          </a:r>
        </a:p>
      </dgm:t>
    </dgm:pt>
    <dgm:pt modelId="{ECB93A61-5885-4050-B970-2F49E6927798}" type="parTrans" cxnId="{61D27C33-6860-4713-B4D8-3C77A0D917BF}">
      <dgm:prSet/>
      <dgm:spPr/>
      <dgm:t>
        <a:bodyPr/>
        <a:lstStyle/>
        <a:p>
          <a:endParaRPr lang="en-US"/>
        </a:p>
      </dgm:t>
    </dgm:pt>
    <dgm:pt modelId="{4C282A8D-F0F0-4795-827E-4DBCF00914D3}" type="sibTrans" cxnId="{61D27C33-6860-4713-B4D8-3C77A0D917B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545D6DC-2BAE-44FF-AB92-4345B9D7B290}" type="pres">
      <dgm:prSet presAssocID="{1D215E15-1C5D-4C0E-BD75-96CD04DF8E4C}" presName="Name0" presStyleCnt="0">
        <dgm:presLayoutVars>
          <dgm:animLvl val="lvl"/>
          <dgm:resizeHandles val="exact"/>
        </dgm:presLayoutVars>
      </dgm:prSet>
      <dgm:spPr/>
    </dgm:pt>
    <dgm:pt modelId="{54924719-BAC1-4CA3-893B-B0B3E05D9F0F}" type="pres">
      <dgm:prSet presAssocID="{8C1AC211-878F-47EB-B123-337660B37700}" presName="compositeNode" presStyleCnt="0">
        <dgm:presLayoutVars>
          <dgm:bulletEnabled val="1"/>
        </dgm:presLayoutVars>
      </dgm:prSet>
      <dgm:spPr/>
    </dgm:pt>
    <dgm:pt modelId="{DEBE2132-0FA0-4C18-9707-F35E074B9DB7}" type="pres">
      <dgm:prSet presAssocID="{8C1AC211-878F-47EB-B123-337660B37700}" presName="bgRect" presStyleLbl="bgAccFollowNode1" presStyleIdx="0" presStyleCnt="4"/>
      <dgm:spPr/>
    </dgm:pt>
    <dgm:pt modelId="{916F3946-B6D0-4380-B609-9A1814B86DB1}" type="pres">
      <dgm:prSet presAssocID="{284C8F9A-75F6-44BD-B255-80FB96903C5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4748883-5C86-414F-8DF4-0F6BDDB6BA0D}" type="pres">
      <dgm:prSet presAssocID="{8C1AC211-878F-47EB-B123-337660B37700}" presName="bottomLine" presStyleLbl="alignNode1" presStyleIdx="1" presStyleCnt="8">
        <dgm:presLayoutVars/>
      </dgm:prSet>
      <dgm:spPr/>
    </dgm:pt>
    <dgm:pt modelId="{CFB9447D-1266-44C2-AFE3-9B7328259783}" type="pres">
      <dgm:prSet presAssocID="{8C1AC211-878F-47EB-B123-337660B37700}" presName="nodeText" presStyleLbl="bgAccFollowNode1" presStyleIdx="0" presStyleCnt="4">
        <dgm:presLayoutVars>
          <dgm:bulletEnabled val="1"/>
        </dgm:presLayoutVars>
      </dgm:prSet>
      <dgm:spPr/>
    </dgm:pt>
    <dgm:pt modelId="{706B59AA-4435-47D1-9545-DC07783BA6C9}" type="pres">
      <dgm:prSet presAssocID="{284C8F9A-75F6-44BD-B255-80FB96903C53}" presName="sibTrans" presStyleCnt="0"/>
      <dgm:spPr/>
    </dgm:pt>
    <dgm:pt modelId="{317009EA-99BB-4322-A50B-F30183FEABED}" type="pres">
      <dgm:prSet presAssocID="{8802BAF2-2288-4306-80FE-CC51C933A233}" presName="compositeNode" presStyleCnt="0">
        <dgm:presLayoutVars>
          <dgm:bulletEnabled val="1"/>
        </dgm:presLayoutVars>
      </dgm:prSet>
      <dgm:spPr/>
    </dgm:pt>
    <dgm:pt modelId="{E84DCD75-7B2D-406A-8D2F-5A5776085DB8}" type="pres">
      <dgm:prSet presAssocID="{8802BAF2-2288-4306-80FE-CC51C933A233}" presName="bgRect" presStyleLbl="bgAccFollowNode1" presStyleIdx="1" presStyleCnt="4"/>
      <dgm:spPr/>
    </dgm:pt>
    <dgm:pt modelId="{42716F56-AF36-4610-8BBA-C7676804768C}" type="pres">
      <dgm:prSet presAssocID="{583FCB3D-0DE3-4043-84C0-524D350F9A6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D20E91F-6AEE-4D49-8406-B6BD7E43A261}" type="pres">
      <dgm:prSet presAssocID="{8802BAF2-2288-4306-80FE-CC51C933A233}" presName="bottomLine" presStyleLbl="alignNode1" presStyleIdx="3" presStyleCnt="8">
        <dgm:presLayoutVars/>
      </dgm:prSet>
      <dgm:spPr/>
    </dgm:pt>
    <dgm:pt modelId="{7CBF4783-525A-4837-B28E-17EFC93B8A21}" type="pres">
      <dgm:prSet presAssocID="{8802BAF2-2288-4306-80FE-CC51C933A233}" presName="nodeText" presStyleLbl="bgAccFollowNode1" presStyleIdx="1" presStyleCnt="4">
        <dgm:presLayoutVars>
          <dgm:bulletEnabled val="1"/>
        </dgm:presLayoutVars>
      </dgm:prSet>
      <dgm:spPr/>
    </dgm:pt>
    <dgm:pt modelId="{4A41502E-95E1-4685-B6D6-8300533B3A8C}" type="pres">
      <dgm:prSet presAssocID="{583FCB3D-0DE3-4043-84C0-524D350F9A62}" presName="sibTrans" presStyleCnt="0"/>
      <dgm:spPr/>
    </dgm:pt>
    <dgm:pt modelId="{18939036-8E25-4198-B2ED-4A9DCD317733}" type="pres">
      <dgm:prSet presAssocID="{4AEB051B-67AF-4736-8E11-D60178A8E84A}" presName="compositeNode" presStyleCnt="0">
        <dgm:presLayoutVars>
          <dgm:bulletEnabled val="1"/>
        </dgm:presLayoutVars>
      </dgm:prSet>
      <dgm:spPr/>
    </dgm:pt>
    <dgm:pt modelId="{C6F0AD2C-7A24-4E24-8E4E-FBD64D10CB44}" type="pres">
      <dgm:prSet presAssocID="{4AEB051B-67AF-4736-8E11-D60178A8E84A}" presName="bgRect" presStyleLbl="bgAccFollowNode1" presStyleIdx="2" presStyleCnt="4"/>
      <dgm:spPr/>
    </dgm:pt>
    <dgm:pt modelId="{01554ECE-7C63-4FC3-9E9F-DF947AD964D6}" type="pres">
      <dgm:prSet presAssocID="{9469E660-BE3C-472D-B743-009FC46DF1B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634EE44-BA49-4CDA-AC99-F23C19A06B38}" type="pres">
      <dgm:prSet presAssocID="{4AEB051B-67AF-4736-8E11-D60178A8E84A}" presName="bottomLine" presStyleLbl="alignNode1" presStyleIdx="5" presStyleCnt="8">
        <dgm:presLayoutVars/>
      </dgm:prSet>
      <dgm:spPr/>
    </dgm:pt>
    <dgm:pt modelId="{75E6BAF4-A7C8-455E-92C2-BE74C4BBE258}" type="pres">
      <dgm:prSet presAssocID="{4AEB051B-67AF-4736-8E11-D60178A8E84A}" presName="nodeText" presStyleLbl="bgAccFollowNode1" presStyleIdx="2" presStyleCnt="4">
        <dgm:presLayoutVars>
          <dgm:bulletEnabled val="1"/>
        </dgm:presLayoutVars>
      </dgm:prSet>
      <dgm:spPr/>
    </dgm:pt>
    <dgm:pt modelId="{22AFD46A-53C8-4359-AE02-8725608AEE49}" type="pres">
      <dgm:prSet presAssocID="{9469E660-BE3C-472D-B743-009FC46DF1BE}" presName="sibTrans" presStyleCnt="0"/>
      <dgm:spPr/>
    </dgm:pt>
    <dgm:pt modelId="{304DFE67-DAD0-4472-9A9A-61B6667073C5}" type="pres">
      <dgm:prSet presAssocID="{A15CB69A-37EA-46CC-9637-C75170B2879B}" presName="compositeNode" presStyleCnt="0">
        <dgm:presLayoutVars>
          <dgm:bulletEnabled val="1"/>
        </dgm:presLayoutVars>
      </dgm:prSet>
      <dgm:spPr/>
    </dgm:pt>
    <dgm:pt modelId="{BECD5BE9-FBE0-4A39-AE3C-D6C7C00FA614}" type="pres">
      <dgm:prSet presAssocID="{A15CB69A-37EA-46CC-9637-C75170B2879B}" presName="bgRect" presStyleLbl="bgAccFollowNode1" presStyleIdx="3" presStyleCnt="4"/>
      <dgm:spPr/>
    </dgm:pt>
    <dgm:pt modelId="{9935DDD0-5874-4003-A6CE-A58E378F2CE3}" type="pres">
      <dgm:prSet presAssocID="{4C282A8D-F0F0-4795-827E-4DBCF00914D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776293C-6152-4C27-94A8-D4A9CE08271E}" type="pres">
      <dgm:prSet presAssocID="{A15CB69A-37EA-46CC-9637-C75170B2879B}" presName="bottomLine" presStyleLbl="alignNode1" presStyleIdx="7" presStyleCnt="8">
        <dgm:presLayoutVars/>
      </dgm:prSet>
      <dgm:spPr/>
    </dgm:pt>
    <dgm:pt modelId="{B23515A3-A3BF-4436-8775-BA123BBED54E}" type="pres">
      <dgm:prSet presAssocID="{A15CB69A-37EA-46CC-9637-C75170B2879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2B98A06-9437-4E94-9F70-E7266062267D}" type="presOf" srcId="{1D215E15-1C5D-4C0E-BD75-96CD04DF8E4C}" destId="{E545D6DC-2BAE-44FF-AB92-4345B9D7B290}" srcOrd="0" destOrd="0" presId="urn:microsoft.com/office/officeart/2016/7/layout/BasicLinearProcessNumbered"/>
    <dgm:cxn modelId="{4EC8C01A-B00D-4663-941C-D1D6509FF18B}" type="presOf" srcId="{8802BAF2-2288-4306-80FE-CC51C933A233}" destId="{E84DCD75-7B2D-406A-8D2F-5A5776085DB8}" srcOrd="0" destOrd="0" presId="urn:microsoft.com/office/officeart/2016/7/layout/BasicLinearProcessNumbered"/>
    <dgm:cxn modelId="{33B52D1C-DD26-4016-BC55-A9CF7BF7CD4B}" srcId="{1D215E15-1C5D-4C0E-BD75-96CD04DF8E4C}" destId="{4AEB051B-67AF-4736-8E11-D60178A8E84A}" srcOrd="2" destOrd="0" parTransId="{773FF344-227D-4D43-87F1-9AB7E71E0B1F}" sibTransId="{9469E660-BE3C-472D-B743-009FC46DF1BE}"/>
    <dgm:cxn modelId="{5B93FD1C-EB30-4BD7-9D60-BB7865FEA4AB}" type="presOf" srcId="{4AEB051B-67AF-4736-8E11-D60178A8E84A}" destId="{75E6BAF4-A7C8-455E-92C2-BE74C4BBE258}" srcOrd="1" destOrd="0" presId="urn:microsoft.com/office/officeart/2016/7/layout/BasicLinearProcessNumbered"/>
    <dgm:cxn modelId="{4FE2062C-E737-4C72-8D53-FF8B2EEF3FBF}" type="presOf" srcId="{8C1AC211-878F-47EB-B123-337660B37700}" destId="{DEBE2132-0FA0-4C18-9707-F35E074B9DB7}" srcOrd="0" destOrd="0" presId="urn:microsoft.com/office/officeart/2016/7/layout/BasicLinearProcessNumbered"/>
    <dgm:cxn modelId="{90B48C32-CDA0-4E86-B332-CECB9D487D21}" type="presOf" srcId="{9469E660-BE3C-472D-B743-009FC46DF1BE}" destId="{01554ECE-7C63-4FC3-9E9F-DF947AD964D6}" srcOrd="0" destOrd="0" presId="urn:microsoft.com/office/officeart/2016/7/layout/BasicLinearProcessNumbered"/>
    <dgm:cxn modelId="{22203033-C859-4B8C-9DFF-41BE5603DF9A}" type="presOf" srcId="{A15CB69A-37EA-46CC-9637-C75170B2879B}" destId="{B23515A3-A3BF-4436-8775-BA123BBED54E}" srcOrd="1" destOrd="0" presId="urn:microsoft.com/office/officeart/2016/7/layout/BasicLinearProcessNumbered"/>
    <dgm:cxn modelId="{61D27C33-6860-4713-B4D8-3C77A0D917BF}" srcId="{1D215E15-1C5D-4C0E-BD75-96CD04DF8E4C}" destId="{A15CB69A-37EA-46CC-9637-C75170B2879B}" srcOrd="3" destOrd="0" parTransId="{ECB93A61-5885-4050-B970-2F49E6927798}" sibTransId="{4C282A8D-F0F0-4795-827E-4DBCF00914D3}"/>
    <dgm:cxn modelId="{BC20A753-9200-4666-BE7C-4AED0F003E9D}" srcId="{1D215E15-1C5D-4C0E-BD75-96CD04DF8E4C}" destId="{8C1AC211-878F-47EB-B123-337660B37700}" srcOrd="0" destOrd="0" parTransId="{671E3418-1A13-48EE-9988-5876F35083E0}" sibTransId="{284C8F9A-75F6-44BD-B255-80FB96903C53}"/>
    <dgm:cxn modelId="{B28F7292-153B-4356-9213-E30CFA163DE2}" srcId="{1D215E15-1C5D-4C0E-BD75-96CD04DF8E4C}" destId="{8802BAF2-2288-4306-80FE-CC51C933A233}" srcOrd="1" destOrd="0" parTransId="{242728A3-450E-4584-A60F-ABF05A089DA0}" sibTransId="{583FCB3D-0DE3-4043-84C0-524D350F9A62}"/>
    <dgm:cxn modelId="{03557896-0D78-4556-9728-C399C00C6B18}" type="presOf" srcId="{4AEB051B-67AF-4736-8E11-D60178A8E84A}" destId="{C6F0AD2C-7A24-4E24-8E4E-FBD64D10CB44}" srcOrd="0" destOrd="0" presId="urn:microsoft.com/office/officeart/2016/7/layout/BasicLinearProcessNumbered"/>
    <dgm:cxn modelId="{481E759C-2A8D-4611-B025-4825E858B91B}" type="presOf" srcId="{583FCB3D-0DE3-4043-84C0-524D350F9A62}" destId="{42716F56-AF36-4610-8BBA-C7676804768C}" srcOrd="0" destOrd="0" presId="urn:microsoft.com/office/officeart/2016/7/layout/BasicLinearProcessNumbered"/>
    <dgm:cxn modelId="{693CA3AA-4E01-4FB8-B576-AFBBCA31B066}" type="presOf" srcId="{8802BAF2-2288-4306-80FE-CC51C933A233}" destId="{7CBF4783-525A-4837-B28E-17EFC93B8A21}" srcOrd="1" destOrd="0" presId="urn:microsoft.com/office/officeart/2016/7/layout/BasicLinearProcessNumbered"/>
    <dgm:cxn modelId="{5EB984B8-3CDB-4A29-943D-5EBA44C7A205}" type="presOf" srcId="{A15CB69A-37EA-46CC-9637-C75170B2879B}" destId="{BECD5BE9-FBE0-4A39-AE3C-D6C7C00FA614}" srcOrd="0" destOrd="0" presId="urn:microsoft.com/office/officeart/2016/7/layout/BasicLinearProcessNumbered"/>
    <dgm:cxn modelId="{2D9F67CA-C371-4AAD-A293-03B2B2B1BCC8}" type="presOf" srcId="{284C8F9A-75F6-44BD-B255-80FB96903C53}" destId="{916F3946-B6D0-4380-B609-9A1814B86DB1}" srcOrd="0" destOrd="0" presId="urn:microsoft.com/office/officeart/2016/7/layout/BasicLinearProcessNumbered"/>
    <dgm:cxn modelId="{F9EF90DD-2829-4494-9356-F9C3AC3F275D}" type="presOf" srcId="{4C282A8D-F0F0-4795-827E-4DBCF00914D3}" destId="{9935DDD0-5874-4003-A6CE-A58E378F2CE3}" srcOrd="0" destOrd="0" presId="urn:microsoft.com/office/officeart/2016/7/layout/BasicLinearProcessNumbered"/>
    <dgm:cxn modelId="{55E583E1-609F-4C76-8EEC-1C6FB20CCBB3}" type="presOf" srcId="{8C1AC211-878F-47EB-B123-337660B37700}" destId="{CFB9447D-1266-44C2-AFE3-9B7328259783}" srcOrd="1" destOrd="0" presId="urn:microsoft.com/office/officeart/2016/7/layout/BasicLinearProcessNumbered"/>
    <dgm:cxn modelId="{66DC6DEC-B507-4C61-820B-71BAFE5649EB}" type="presParOf" srcId="{E545D6DC-2BAE-44FF-AB92-4345B9D7B290}" destId="{54924719-BAC1-4CA3-893B-B0B3E05D9F0F}" srcOrd="0" destOrd="0" presId="urn:microsoft.com/office/officeart/2016/7/layout/BasicLinearProcessNumbered"/>
    <dgm:cxn modelId="{8B1E65FD-C4D5-4D6E-8C25-CA8DDE028EC2}" type="presParOf" srcId="{54924719-BAC1-4CA3-893B-B0B3E05D9F0F}" destId="{DEBE2132-0FA0-4C18-9707-F35E074B9DB7}" srcOrd="0" destOrd="0" presId="urn:microsoft.com/office/officeart/2016/7/layout/BasicLinearProcessNumbered"/>
    <dgm:cxn modelId="{039996C0-C919-4579-A600-C5FDB21B8776}" type="presParOf" srcId="{54924719-BAC1-4CA3-893B-B0B3E05D9F0F}" destId="{916F3946-B6D0-4380-B609-9A1814B86DB1}" srcOrd="1" destOrd="0" presId="urn:microsoft.com/office/officeart/2016/7/layout/BasicLinearProcessNumbered"/>
    <dgm:cxn modelId="{44D9A133-C1B8-490B-B537-B14C76403170}" type="presParOf" srcId="{54924719-BAC1-4CA3-893B-B0B3E05D9F0F}" destId="{E4748883-5C86-414F-8DF4-0F6BDDB6BA0D}" srcOrd="2" destOrd="0" presId="urn:microsoft.com/office/officeart/2016/7/layout/BasicLinearProcessNumbered"/>
    <dgm:cxn modelId="{4E21D4C3-6F95-444D-921F-B731B9079294}" type="presParOf" srcId="{54924719-BAC1-4CA3-893B-B0B3E05D9F0F}" destId="{CFB9447D-1266-44C2-AFE3-9B7328259783}" srcOrd="3" destOrd="0" presId="urn:microsoft.com/office/officeart/2016/7/layout/BasicLinearProcessNumbered"/>
    <dgm:cxn modelId="{926E62CB-E303-459C-AF48-E7B9C57C3062}" type="presParOf" srcId="{E545D6DC-2BAE-44FF-AB92-4345B9D7B290}" destId="{706B59AA-4435-47D1-9545-DC07783BA6C9}" srcOrd="1" destOrd="0" presId="urn:microsoft.com/office/officeart/2016/7/layout/BasicLinearProcessNumbered"/>
    <dgm:cxn modelId="{677CDF65-AEE6-428B-9EBE-9D8302480726}" type="presParOf" srcId="{E545D6DC-2BAE-44FF-AB92-4345B9D7B290}" destId="{317009EA-99BB-4322-A50B-F30183FEABED}" srcOrd="2" destOrd="0" presId="urn:microsoft.com/office/officeart/2016/7/layout/BasicLinearProcessNumbered"/>
    <dgm:cxn modelId="{DF0FDBAB-FA9E-443F-A08F-C6D0EFE75031}" type="presParOf" srcId="{317009EA-99BB-4322-A50B-F30183FEABED}" destId="{E84DCD75-7B2D-406A-8D2F-5A5776085DB8}" srcOrd="0" destOrd="0" presId="urn:microsoft.com/office/officeart/2016/7/layout/BasicLinearProcessNumbered"/>
    <dgm:cxn modelId="{EE96B18E-E14D-4CEB-86D4-087BEEB115EA}" type="presParOf" srcId="{317009EA-99BB-4322-A50B-F30183FEABED}" destId="{42716F56-AF36-4610-8BBA-C7676804768C}" srcOrd="1" destOrd="0" presId="urn:microsoft.com/office/officeart/2016/7/layout/BasicLinearProcessNumbered"/>
    <dgm:cxn modelId="{B94E5358-73A1-47F3-8936-A862A5CC2A92}" type="presParOf" srcId="{317009EA-99BB-4322-A50B-F30183FEABED}" destId="{6D20E91F-6AEE-4D49-8406-B6BD7E43A261}" srcOrd="2" destOrd="0" presId="urn:microsoft.com/office/officeart/2016/7/layout/BasicLinearProcessNumbered"/>
    <dgm:cxn modelId="{76EEAB05-9202-4DEE-A134-93F7694D09E1}" type="presParOf" srcId="{317009EA-99BB-4322-A50B-F30183FEABED}" destId="{7CBF4783-525A-4837-B28E-17EFC93B8A21}" srcOrd="3" destOrd="0" presId="urn:microsoft.com/office/officeart/2016/7/layout/BasicLinearProcessNumbered"/>
    <dgm:cxn modelId="{90B75824-3B82-4C8C-875D-F0EB571DDBC7}" type="presParOf" srcId="{E545D6DC-2BAE-44FF-AB92-4345B9D7B290}" destId="{4A41502E-95E1-4685-B6D6-8300533B3A8C}" srcOrd="3" destOrd="0" presId="urn:microsoft.com/office/officeart/2016/7/layout/BasicLinearProcessNumbered"/>
    <dgm:cxn modelId="{CB425189-5FDD-4D58-BF46-1D16A657FE09}" type="presParOf" srcId="{E545D6DC-2BAE-44FF-AB92-4345B9D7B290}" destId="{18939036-8E25-4198-B2ED-4A9DCD317733}" srcOrd="4" destOrd="0" presId="urn:microsoft.com/office/officeart/2016/7/layout/BasicLinearProcessNumbered"/>
    <dgm:cxn modelId="{A8EAFADB-6C6E-406E-B71C-7A3DCB0C9530}" type="presParOf" srcId="{18939036-8E25-4198-B2ED-4A9DCD317733}" destId="{C6F0AD2C-7A24-4E24-8E4E-FBD64D10CB44}" srcOrd="0" destOrd="0" presId="urn:microsoft.com/office/officeart/2016/7/layout/BasicLinearProcessNumbered"/>
    <dgm:cxn modelId="{E5D04AB8-5DAC-48AE-B998-F5D56BCA0163}" type="presParOf" srcId="{18939036-8E25-4198-B2ED-4A9DCD317733}" destId="{01554ECE-7C63-4FC3-9E9F-DF947AD964D6}" srcOrd="1" destOrd="0" presId="urn:microsoft.com/office/officeart/2016/7/layout/BasicLinearProcessNumbered"/>
    <dgm:cxn modelId="{AE0C49A4-8BDB-4548-9512-C5CAAFA42231}" type="presParOf" srcId="{18939036-8E25-4198-B2ED-4A9DCD317733}" destId="{A634EE44-BA49-4CDA-AC99-F23C19A06B38}" srcOrd="2" destOrd="0" presId="urn:microsoft.com/office/officeart/2016/7/layout/BasicLinearProcessNumbered"/>
    <dgm:cxn modelId="{B1A79D72-A321-437A-899E-39AE0DF26954}" type="presParOf" srcId="{18939036-8E25-4198-B2ED-4A9DCD317733}" destId="{75E6BAF4-A7C8-455E-92C2-BE74C4BBE258}" srcOrd="3" destOrd="0" presId="urn:microsoft.com/office/officeart/2016/7/layout/BasicLinearProcessNumbered"/>
    <dgm:cxn modelId="{47905DE4-FCA0-4C04-A374-8C77F21D17DA}" type="presParOf" srcId="{E545D6DC-2BAE-44FF-AB92-4345B9D7B290}" destId="{22AFD46A-53C8-4359-AE02-8725608AEE49}" srcOrd="5" destOrd="0" presId="urn:microsoft.com/office/officeart/2016/7/layout/BasicLinearProcessNumbered"/>
    <dgm:cxn modelId="{98A6F7EB-8F0E-4516-BC41-4A8FCE00BD1E}" type="presParOf" srcId="{E545D6DC-2BAE-44FF-AB92-4345B9D7B290}" destId="{304DFE67-DAD0-4472-9A9A-61B6667073C5}" srcOrd="6" destOrd="0" presId="urn:microsoft.com/office/officeart/2016/7/layout/BasicLinearProcessNumbered"/>
    <dgm:cxn modelId="{E8932C4F-4ACC-4448-AC89-926B0FE870F4}" type="presParOf" srcId="{304DFE67-DAD0-4472-9A9A-61B6667073C5}" destId="{BECD5BE9-FBE0-4A39-AE3C-D6C7C00FA614}" srcOrd="0" destOrd="0" presId="urn:microsoft.com/office/officeart/2016/7/layout/BasicLinearProcessNumbered"/>
    <dgm:cxn modelId="{6B084A7B-046B-422D-9A2D-CC2261282AA7}" type="presParOf" srcId="{304DFE67-DAD0-4472-9A9A-61B6667073C5}" destId="{9935DDD0-5874-4003-A6CE-A58E378F2CE3}" srcOrd="1" destOrd="0" presId="urn:microsoft.com/office/officeart/2016/7/layout/BasicLinearProcessNumbered"/>
    <dgm:cxn modelId="{AB5169DE-B7C8-442F-9244-89CD36D09F88}" type="presParOf" srcId="{304DFE67-DAD0-4472-9A9A-61B6667073C5}" destId="{8776293C-6152-4C27-94A8-D4A9CE08271E}" srcOrd="2" destOrd="0" presId="urn:microsoft.com/office/officeart/2016/7/layout/BasicLinearProcessNumbered"/>
    <dgm:cxn modelId="{A9F26BA3-CF1E-480B-B914-D07141660744}" type="presParOf" srcId="{304DFE67-DAD0-4472-9A9A-61B6667073C5}" destId="{B23515A3-A3BF-4436-8775-BA123BBED5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9E288-C448-4989-88DD-A6FFDD4A48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3A9C8A3-9517-43AB-B747-7C5A62B40DC0}">
      <dgm:prSet/>
      <dgm:spPr/>
      <dgm:t>
        <a:bodyPr/>
        <a:lstStyle/>
        <a:p>
          <a:pPr>
            <a:defRPr b="1"/>
          </a:pPr>
          <a:r>
            <a:rPr lang="en-US" b="1"/>
            <a:t>Backend</a:t>
          </a:r>
          <a:r>
            <a:rPr lang="en-US"/>
            <a:t>: ASP.NET Core 7.0 (Web API)</a:t>
          </a:r>
        </a:p>
      </dgm:t>
    </dgm:pt>
    <dgm:pt modelId="{D81A2C86-3FA0-4133-9255-A11DC6D66924}" type="parTrans" cxnId="{46057582-1B5B-4769-96F0-7AB52319B5D8}">
      <dgm:prSet/>
      <dgm:spPr/>
      <dgm:t>
        <a:bodyPr/>
        <a:lstStyle/>
        <a:p>
          <a:endParaRPr lang="en-US"/>
        </a:p>
      </dgm:t>
    </dgm:pt>
    <dgm:pt modelId="{052B36BE-C74E-4514-8941-6F1CBE9ADD40}" type="sibTrans" cxnId="{46057582-1B5B-4769-96F0-7AB52319B5D8}">
      <dgm:prSet/>
      <dgm:spPr/>
      <dgm:t>
        <a:bodyPr/>
        <a:lstStyle/>
        <a:p>
          <a:endParaRPr lang="en-US"/>
        </a:p>
      </dgm:t>
    </dgm:pt>
    <dgm:pt modelId="{5EDDD7F9-1EBD-40CE-97FE-C1EFE6376432}">
      <dgm:prSet/>
      <dgm:spPr/>
      <dgm:t>
        <a:bodyPr/>
        <a:lstStyle/>
        <a:p>
          <a:pPr>
            <a:defRPr b="1"/>
          </a:pPr>
          <a:r>
            <a:rPr lang="en-US" b="1"/>
            <a:t>Database</a:t>
          </a:r>
          <a:r>
            <a:rPr lang="en-US"/>
            <a:t>: SQLite (lightweight, portable)</a:t>
          </a:r>
        </a:p>
      </dgm:t>
    </dgm:pt>
    <dgm:pt modelId="{21C8A830-8560-4087-921B-6A098E377CDE}" type="parTrans" cxnId="{B197DA29-AB76-4361-86BD-0CE4038FF79D}">
      <dgm:prSet/>
      <dgm:spPr/>
      <dgm:t>
        <a:bodyPr/>
        <a:lstStyle/>
        <a:p>
          <a:endParaRPr lang="en-US"/>
        </a:p>
      </dgm:t>
    </dgm:pt>
    <dgm:pt modelId="{1DE62CA9-CE6D-4012-BCC4-C799C4088B89}" type="sibTrans" cxnId="{B197DA29-AB76-4361-86BD-0CE4038FF79D}">
      <dgm:prSet/>
      <dgm:spPr/>
      <dgm:t>
        <a:bodyPr/>
        <a:lstStyle/>
        <a:p>
          <a:endParaRPr lang="en-US"/>
        </a:p>
      </dgm:t>
    </dgm:pt>
    <dgm:pt modelId="{01C54190-A5CE-4284-9C1C-75A90795BE6B}">
      <dgm:prSet/>
      <dgm:spPr/>
      <dgm:t>
        <a:bodyPr/>
        <a:lstStyle/>
        <a:p>
          <a:pPr>
            <a:defRPr b="1"/>
          </a:pPr>
          <a:r>
            <a:rPr lang="en-US" b="1"/>
            <a:t>Packages</a:t>
          </a:r>
          <a:r>
            <a:rPr lang="en-US"/>
            <a:t>:</a:t>
          </a:r>
        </a:p>
      </dgm:t>
    </dgm:pt>
    <dgm:pt modelId="{39AC049D-D27A-4FE9-9D58-5A3CAEEE26FA}" type="parTrans" cxnId="{BDB01278-5BDB-4A76-B01B-37CB65C482BD}">
      <dgm:prSet/>
      <dgm:spPr/>
      <dgm:t>
        <a:bodyPr/>
        <a:lstStyle/>
        <a:p>
          <a:endParaRPr lang="en-US"/>
        </a:p>
      </dgm:t>
    </dgm:pt>
    <dgm:pt modelId="{C42C327D-681C-4AB5-9C50-31963AED2306}" type="sibTrans" cxnId="{BDB01278-5BDB-4A76-B01B-37CB65C482BD}">
      <dgm:prSet/>
      <dgm:spPr/>
      <dgm:t>
        <a:bodyPr/>
        <a:lstStyle/>
        <a:p>
          <a:endParaRPr lang="en-US"/>
        </a:p>
      </dgm:t>
    </dgm:pt>
    <dgm:pt modelId="{CEBFA8DB-484B-402A-A100-83B88E6CDC32}">
      <dgm:prSet/>
      <dgm:spPr/>
      <dgm:t>
        <a:bodyPr/>
        <a:lstStyle/>
        <a:p>
          <a:r>
            <a:rPr lang="en-US"/>
            <a:t>System.Net.Http → API calls</a:t>
          </a:r>
        </a:p>
      </dgm:t>
    </dgm:pt>
    <dgm:pt modelId="{0DF4F84E-D04A-438D-A11F-63E4F449C0FF}" type="parTrans" cxnId="{E596AEC3-20B0-4628-B4FE-8B1C3FA375CA}">
      <dgm:prSet/>
      <dgm:spPr/>
      <dgm:t>
        <a:bodyPr/>
        <a:lstStyle/>
        <a:p>
          <a:endParaRPr lang="en-US"/>
        </a:p>
      </dgm:t>
    </dgm:pt>
    <dgm:pt modelId="{8073993C-6292-49E8-9E98-A6A1093BD214}" type="sibTrans" cxnId="{E596AEC3-20B0-4628-B4FE-8B1C3FA375CA}">
      <dgm:prSet/>
      <dgm:spPr/>
      <dgm:t>
        <a:bodyPr/>
        <a:lstStyle/>
        <a:p>
          <a:endParaRPr lang="en-US"/>
        </a:p>
      </dgm:t>
    </dgm:pt>
    <dgm:pt modelId="{510D6ACA-26F5-4654-89F7-7798D5103D5F}">
      <dgm:prSet/>
      <dgm:spPr/>
      <dgm:t>
        <a:bodyPr/>
        <a:lstStyle/>
        <a:p>
          <a:r>
            <a:rPr lang="en-US"/>
            <a:t>System.Text.Json → JSON parsing</a:t>
          </a:r>
        </a:p>
      </dgm:t>
    </dgm:pt>
    <dgm:pt modelId="{280C4107-FF14-48F1-A64A-D2E8DEE9229D}" type="parTrans" cxnId="{80522420-D47D-42E8-91EF-30C59089E1BE}">
      <dgm:prSet/>
      <dgm:spPr/>
      <dgm:t>
        <a:bodyPr/>
        <a:lstStyle/>
        <a:p>
          <a:endParaRPr lang="en-US"/>
        </a:p>
      </dgm:t>
    </dgm:pt>
    <dgm:pt modelId="{51482567-F9E4-4AA9-84CC-2119A0E4716F}" type="sibTrans" cxnId="{80522420-D47D-42E8-91EF-30C59089E1BE}">
      <dgm:prSet/>
      <dgm:spPr/>
      <dgm:t>
        <a:bodyPr/>
        <a:lstStyle/>
        <a:p>
          <a:endParaRPr lang="en-US"/>
        </a:p>
      </dgm:t>
    </dgm:pt>
    <dgm:pt modelId="{CADB4ED9-73A1-46DD-8C92-70D56E0C0061}">
      <dgm:prSet/>
      <dgm:spPr/>
      <dgm:t>
        <a:bodyPr/>
        <a:lstStyle/>
        <a:p>
          <a:r>
            <a:rPr lang="en-US"/>
            <a:t>Microsoft.EntityFrameworkCore.Sqlite → ORM for SQLite</a:t>
          </a:r>
        </a:p>
      </dgm:t>
    </dgm:pt>
    <dgm:pt modelId="{77A938B5-1311-4FF1-94B5-B62828A91AFF}" type="parTrans" cxnId="{E60012D9-81DA-42C1-86C1-ED31ED8BBCF6}">
      <dgm:prSet/>
      <dgm:spPr/>
      <dgm:t>
        <a:bodyPr/>
        <a:lstStyle/>
        <a:p>
          <a:endParaRPr lang="en-US"/>
        </a:p>
      </dgm:t>
    </dgm:pt>
    <dgm:pt modelId="{2DBE9F6A-5D96-4FDA-801D-5FD00C839F42}" type="sibTrans" cxnId="{E60012D9-81DA-42C1-86C1-ED31ED8BBCF6}">
      <dgm:prSet/>
      <dgm:spPr/>
      <dgm:t>
        <a:bodyPr/>
        <a:lstStyle/>
        <a:p>
          <a:endParaRPr lang="en-US"/>
        </a:p>
      </dgm:t>
    </dgm:pt>
    <dgm:pt modelId="{A8963DDD-AC6F-424B-A818-0623C9C5DE86}">
      <dgm:prSet/>
      <dgm:spPr/>
      <dgm:t>
        <a:bodyPr/>
        <a:lstStyle/>
        <a:p>
          <a:pPr>
            <a:defRPr b="1"/>
          </a:pPr>
          <a:r>
            <a:rPr lang="en-US" b="1"/>
            <a:t>Tools</a:t>
          </a:r>
          <a:r>
            <a:rPr lang="en-US"/>
            <a:t>: Swagger (API testing), Visual Studio </a:t>
          </a:r>
        </a:p>
      </dgm:t>
    </dgm:pt>
    <dgm:pt modelId="{39CDEE78-EB18-4700-A0CF-8AAA3B7E64F1}" type="parTrans" cxnId="{42825EED-5B5A-4255-825B-DE735CD8EDE5}">
      <dgm:prSet/>
      <dgm:spPr/>
      <dgm:t>
        <a:bodyPr/>
        <a:lstStyle/>
        <a:p>
          <a:endParaRPr lang="en-US"/>
        </a:p>
      </dgm:t>
    </dgm:pt>
    <dgm:pt modelId="{29B7662E-4E71-421F-A19E-B4A78EC99A09}" type="sibTrans" cxnId="{42825EED-5B5A-4255-825B-DE735CD8EDE5}">
      <dgm:prSet/>
      <dgm:spPr/>
      <dgm:t>
        <a:bodyPr/>
        <a:lstStyle/>
        <a:p>
          <a:endParaRPr lang="en-US"/>
        </a:p>
      </dgm:t>
    </dgm:pt>
    <dgm:pt modelId="{1A38909A-E005-417A-9B2A-B491E80CC9D9}" type="pres">
      <dgm:prSet presAssocID="{9859E288-C448-4989-88DD-A6FFDD4A48AA}" presName="root" presStyleCnt="0">
        <dgm:presLayoutVars>
          <dgm:dir/>
          <dgm:resizeHandles val="exact"/>
        </dgm:presLayoutVars>
      </dgm:prSet>
      <dgm:spPr/>
    </dgm:pt>
    <dgm:pt modelId="{C431207F-7F8C-4AC9-9928-74BD34974DDD}" type="pres">
      <dgm:prSet presAssocID="{53A9C8A3-9517-43AB-B747-7C5A62B40DC0}" presName="compNode" presStyleCnt="0"/>
      <dgm:spPr/>
    </dgm:pt>
    <dgm:pt modelId="{39195180-AF7E-4E1E-B808-E38DB03BF916}" type="pres">
      <dgm:prSet presAssocID="{53A9C8A3-9517-43AB-B747-7C5A62B40D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C5CDF3-CC22-4EE8-9D3B-79315330464D}" type="pres">
      <dgm:prSet presAssocID="{53A9C8A3-9517-43AB-B747-7C5A62B40DC0}" presName="iconSpace" presStyleCnt="0"/>
      <dgm:spPr/>
    </dgm:pt>
    <dgm:pt modelId="{8452663B-6636-4FA3-AA6D-36B87AE827D0}" type="pres">
      <dgm:prSet presAssocID="{53A9C8A3-9517-43AB-B747-7C5A62B40DC0}" presName="parTx" presStyleLbl="revTx" presStyleIdx="0" presStyleCnt="8">
        <dgm:presLayoutVars>
          <dgm:chMax val="0"/>
          <dgm:chPref val="0"/>
        </dgm:presLayoutVars>
      </dgm:prSet>
      <dgm:spPr/>
    </dgm:pt>
    <dgm:pt modelId="{47B90E85-80DD-4B14-85B6-1FEABE6E6B57}" type="pres">
      <dgm:prSet presAssocID="{53A9C8A3-9517-43AB-B747-7C5A62B40DC0}" presName="txSpace" presStyleCnt="0"/>
      <dgm:spPr/>
    </dgm:pt>
    <dgm:pt modelId="{AA7F22BA-64FA-478A-BDB2-875DE0481577}" type="pres">
      <dgm:prSet presAssocID="{53A9C8A3-9517-43AB-B747-7C5A62B40DC0}" presName="desTx" presStyleLbl="revTx" presStyleIdx="1" presStyleCnt="8">
        <dgm:presLayoutVars/>
      </dgm:prSet>
      <dgm:spPr/>
    </dgm:pt>
    <dgm:pt modelId="{01B9D140-966E-4264-962A-694103CAF325}" type="pres">
      <dgm:prSet presAssocID="{052B36BE-C74E-4514-8941-6F1CBE9ADD40}" presName="sibTrans" presStyleCnt="0"/>
      <dgm:spPr/>
    </dgm:pt>
    <dgm:pt modelId="{BF4F0F86-EDDB-4E2E-939B-8D7916C53B82}" type="pres">
      <dgm:prSet presAssocID="{5EDDD7F9-1EBD-40CE-97FE-C1EFE6376432}" presName="compNode" presStyleCnt="0"/>
      <dgm:spPr/>
    </dgm:pt>
    <dgm:pt modelId="{1600A534-EFD5-4274-9B98-57598D753CEE}" type="pres">
      <dgm:prSet presAssocID="{5EDDD7F9-1EBD-40CE-97FE-C1EFE63764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622858B-907D-4048-8C79-B7CB0FEEF5D1}" type="pres">
      <dgm:prSet presAssocID="{5EDDD7F9-1EBD-40CE-97FE-C1EFE6376432}" presName="iconSpace" presStyleCnt="0"/>
      <dgm:spPr/>
    </dgm:pt>
    <dgm:pt modelId="{E85AD1CB-350F-4746-989C-64A5741A4D4D}" type="pres">
      <dgm:prSet presAssocID="{5EDDD7F9-1EBD-40CE-97FE-C1EFE6376432}" presName="parTx" presStyleLbl="revTx" presStyleIdx="2" presStyleCnt="8">
        <dgm:presLayoutVars>
          <dgm:chMax val="0"/>
          <dgm:chPref val="0"/>
        </dgm:presLayoutVars>
      </dgm:prSet>
      <dgm:spPr/>
    </dgm:pt>
    <dgm:pt modelId="{8F105909-99B0-4C3A-948D-05471C63839B}" type="pres">
      <dgm:prSet presAssocID="{5EDDD7F9-1EBD-40CE-97FE-C1EFE6376432}" presName="txSpace" presStyleCnt="0"/>
      <dgm:spPr/>
    </dgm:pt>
    <dgm:pt modelId="{F30C3316-AAE0-405F-B9F7-6EBE2D963405}" type="pres">
      <dgm:prSet presAssocID="{5EDDD7F9-1EBD-40CE-97FE-C1EFE6376432}" presName="desTx" presStyleLbl="revTx" presStyleIdx="3" presStyleCnt="8">
        <dgm:presLayoutVars/>
      </dgm:prSet>
      <dgm:spPr/>
    </dgm:pt>
    <dgm:pt modelId="{A7570CCB-A4DB-4A96-9B35-ADF804770786}" type="pres">
      <dgm:prSet presAssocID="{1DE62CA9-CE6D-4012-BCC4-C799C4088B89}" presName="sibTrans" presStyleCnt="0"/>
      <dgm:spPr/>
    </dgm:pt>
    <dgm:pt modelId="{4DBBF3C5-CACC-4341-94DC-BACD589AA591}" type="pres">
      <dgm:prSet presAssocID="{01C54190-A5CE-4284-9C1C-75A90795BE6B}" presName="compNode" presStyleCnt="0"/>
      <dgm:spPr/>
    </dgm:pt>
    <dgm:pt modelId="{7322E586-C2CB-4110-A149-8EEA2AA73CDB}" type="pres">
      <dgm:prSet presAssocID="{01C54190-A5CE-4284-9C1C-75A90795BE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F3BB13A-A70B-467F-BBAC-0D72195C33EA}" type="pres">
      <dgm:prSet presAssocID="{01C54190-A5CE-4284-9C1C-75A90795BE6B}" presName="iconSpace" presStyleCnt="0"/>
      <dgm:spPr/>
    </dgm:pt>
    <dgm:pt modelId="{DAE4F665-B55C-4642-940A-BC50D4E8BF31}" type="pres">
      <dgm:prSet presAssocID="{01C54190-A5CE-4284-9C1C-75A90795BE6B}" presName="parTx" presStyleLbl="revTx" presStyleIdx="4" presStyleCnt="8">
        <dgm:presLayoutVars>
          <dgm:chMax val="0"/>
          <dgm:chPref val="0"/>
        </dgm:presLayoutVars>
      </dgm:prSet>
      <dgm:spPr/>
    </dgm:pt>
    <dgm:pt modelId="{D3E78484-6B6E-475A-8992-D90B87516225}" type="pres">
      <dgm:prSet presAssocID="{01C54190-A5CE-4284-9C1C-75A90795BE6B}" presName="txSpace" presStyleCnt="0"/>
      <dgm:spPr/>
    </dgm:pt>
    <dgm:pt modelId="{741230BB-D8DD-4464-839A-006A0629F729}" type="pres">
      <dgm:prSet presAssocID="{01C54190-A5CE-4284-9C1C-75A90795BE6B}" presName="desTx" presStyleLbl="revTx" presStyleIdx="5" presStyleCnt="8">
        <dgm:presLayoutVars/>
      </dgm:prSet>
      <dgm:spPr/>
    </dgm:pt>
    <dgm:pt modelId="{594117D4-797A-4C64-8A53-85203CF44014}" type="pres">
      <dgm:prSet presAssocID="{C42C327D-681C-4AB5-9C50-31963AED2306}" presName="sibTrans" presStyleCnt="0"/>
      <dgm:spPr/>
    </dgm:pt>
    <dgm:pt modelId="{B47F852F-DEEE-4289-B0A7-C9CFE212C12A}" type="pres">
      <dgm:prSet presAssocID="{A8963DDD-AC6F-424B-A818-0623C9C5DE86}" presName="compNode" presStyleCnt="0"/>
      <dgm:spPr/>
    </dgm:pt>
    <dgm:pt modelId="{148A525B-8BC2-4135-BE78-DAFE14E3B877}" type="pres">
      <dgm:prSet presAssocID="{A8963DDD-AC6F-424B-A818-0623C9C5DE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B10718-D765-4051-9C10-EBF1378AA1D1}" type="pres">
      <dgm:prSet presAssocID="{A8963DDD-AC6F-424B-A818-0623C9C5DE86}" presName="iconSpace" presStyleCnt="0"/>
      <dgm:spPr/>
    </dgm:pt>
    <dgm:pt modelId="{5F995E0A-0DE2-44D5-BAFC-2C6940186884}" type="pres">
      <dgm:prSet presAssocID="{A8963DDD-AC6F-424B-A818-0623C9C5DE86}" presName="parTx" presStyleLbl="revTx" presStyleIdx="6" presStyleCnt="8">
        <dgm:presLayoutVars>
          <dgm:chMax val="0"/>
          <dgm:chPref val="0"/>
        </dgm:presLayoutVars>
      </dgm:prSet>
      <dgm:spPr/>
    </dgm:pt>
    <dgm:pt modelId="{BACC2DDD-CDE0-4F48-B7A7-D5A778C9F3AB}" type="pres">
      <dgm:prSet presAssocID="{A8963DDD-AC6F-424B-A818-0623C9C5DE86}" presName="txSpace" presStyleCnt="0"/>
      <dgm:spPr/>
    </dgm:pt>
    <dgm:pt modelId="{969BFF69-AA87-4CA6-9909-57F82C39D788}" type="pres">
      <dgm:prSet presAssocID="{A8963DDD-AC6F-424B-A818-0623C9C5DE86}" presName="desTx" presStyleLbl="revTx" presStyleIdx="7" presStyleCnt="8">
        <dgm:presLayoutVars/>
      </dgm:prSet>
      <dgm:spPr/>
    </dgm:pt>
  </dgm:ptLst>
  <dgm:cxnLst>
    <dgm:cxn modelId="{80522420-D47D-42E8-91EF-30C59089E1BE}" srcId="{01C54190-A5CE-4284-9C1C-75A90795BE6B}" destId="{510D6ACA-26F5-4654-89F7-7798D5103D5F}" srcOrd="1" destOrd="0" parTransId="{280C4107-FF14-48F1-A64A-D2E8DEE9229D}" sibTransId="{51482567-F9E4-4AA9-84CC-2119A0E4716F}"/>
    <dgm:cxn modelId="{B197DA29-AB76-4361-86BD-0CE4038FF79D}" srcId="{9859E288-C448-4989-88DD-A6FFDD4A48AA}" destId="{5EDDD7F9-1EBD-40CE-97FE-C1EFE6376432}" srcOrd="1" destOrd="0" parTransId="{21C8A830-8560-4087-921B-6A098E377CDE}" sibTransId="{1DE62CA9-CE6D-4012-BCC4-C799C4088B89}"/>
    <dgm:cxn modelId="{B22BD636-FFA9-4295-8CF9-8DDF38ABB245}" type="presOf" srcId="{CADB4ED9-73A1-46DD-8C92-70D56E0C0061}" destId="{741230BB-D8DD-4464-839A-006A0629F729}" srcOrd="0" destOrd="2" presId="urn:microsoft.com/office/officeart/2018/2/layout/IconLabelDescriptionList"/>
    <dgm:cxn modelId="{B20DA638-C588-4B46-ACFA-1AAA6C876AED}" type="presOf" srcId="{5EDDD7F9-1EBD-40CE-97FE-C1EFE6376432}" destId="{E85AD1CB-350F-4746-989C-64A5741A4D4D}" srcOrd="0" destOrd="0" presId="urn:microsoft.com/office/officeart/2018/2/layout/IconLabelDescriptionList"/>
    <dgm:cxn modelId="{2453A864-FFDF-4E0F-8FBB-84E526936105}" type="presOf" srcId="{CEBFA8DB-484B-402A-A100-83B88E6CDC32}" destId="{741230BB-D8DD-4464-839A-006A0629F729}" srcOrd="0" destOrd="0" presId="urn:microsoft.com/office/officeart/2018/2/layout/IconLabelDescriptionList"/>
    <dgm:cxn modelId="{D60A2450-C483-4AEE-8F35-62A46E1404BD}" type="presOf" srcId="{A8963DDD-AC6F-424B-A818-0623C9C5DE86}" destId="{5F995E0A-0DE2-44D5-BAFC-2C6940186884}" srcOrd="0" destOrd="0" presId="urn:microsoft.com/office/officeart/2018/2/layout/IconLabelDescriptionList"/>
    <dgm:cxn modelId="{8ED48A57-0C5A-43FE-A03F-C55986195486}" type="presOf" srcId="{9859E288-C448-4989-88DD-A6FFDD4A48AA}" destId="{1A38909A-E005-417A-9B2A-B491E80CC9D9}" srcOrd="0" destOrd="0" presId="urn:microsoft.com/office/officeart/2018/2/layout/IconLabelDescriptionList"/>
    <dgm:cxn modelId="{BDB01278-5BDB-4A76-B01B-37CB65C482BD}" srcId="{9859E288-C448-4989-88DD-A6FFDD4A48AA}" destId="{01C54190-A5CE-4284-9C1C-75A90795BE6B}" srcOrd="2" destOrd="0" parTransId="{39AC049D-D27A-4FE9-9D58-5A3CAEEE26FA}" sibTransId="{C42C327D-681C-4AB5-9C50-31963AED2306}"/>
    <dgm:cxn modelId="{9E912A5A-FE27-42BF-8124-2BA77D9445BB}" type="presOf" srcId="{510D6ACA-26F5-4654-89F7-7798D5103D5F}" destId="{741230BB-D8DD-4464-839A-006A0629F729}" srcOrd="0" destOrd="1" presId="urn:microsoft.com/office/officeart/2018/2/layout/IconLabelDescriptionList"/>
    <dgm:cxn modelId="{46057582-1B5B-4769-96F0-7AB52319B5D8}" srcId="{9859E288-C448-4989-88DD-A6FFDD4A48AA}" destId="{53A9C8A3-9517-43AB-B747-7C5A62B40DC0}" srcOrd="0" destOrd="0" parTransId="{D81A2C86-3FA0-4133-9255-A11DC6D66924}" sibTransId="{052B36BE-C74E-4514-8941-6F1CBE9ADD40}"/>
    <dgm:cxn modelId="{8D2935B2-0716-480E-866E-F0B0C50A6C57}" type="presOf" srcId="{53A9C8A3-9517-43AB-B747-7C5A62B40DC0}" destId="{8452663B-6636-4FA3-AA6D-36B87AE827D0}" srcOrd="0" destOrd="0" presId="urn:microsoft.com/office/officeart/2018/2/layout/IconLabelDescriptionList"/>
    <dgm:cxn modelId="{E596AEC3-20B0-4628-B4FE-8B1C3FA375CA}" srcId="{01C54190-A5CE-4284-9C1C-75A90795BE6B}" destId="{CEBFA8DB-484B-402A-A100-83B88E6CDC32}" srcOrd="0" destOrd="0" parTransId="{0DF4F84E-D04A-438D-A11F-63E4F449C0FF}" sibTransId="{8073993C-6292-49E8-9E98-A6A1093BD214}"/>
    <dgm:cxn modelId="{1A3081C7-3943-4078-8524-4A2A25E99164}" type="presOf" srcId="{01C54190-A5CE-4284-9C1C-75A90795BE6B}" destId="{DAE4F665-B55C-4642-940A-BC50D4E8BF31}" srcOrd="0" destOrd="0" presId="urn:microsoft.com/office/officeart/2018/2/layout/IconLabelDescriptionList"/>
    <dgm:cxn modelId="{E60012D9-81DA-42C1-86C1-ED31ED8BBCF6}" srcId="{01C54190-A5CE-4284-9C1C-75A90795BE6B}" destId="{CADB4ED9-73A1-46DD-8C92-70D56E0C0061}" srcOrd="2" destOrd="0" parTransId="{77A938B5-1311-4FF1-94B5-B62828A91AFF}" sibTransId="{2DBE9F6A-5D96-4FDA-801D-5FD00C839F42}"/>
    <dgm:cxn modelId="{42825EED-5B5A-4255-825B-DE735CD8EDE5}" srcId="{9859E288-C448-4989-88DD-A6FFDD4A48AA}" destId="{A8963DDD-AC6F-424B-A818-0623C9C5DE86}" srcOrd="3" destOrd="0" parTransId="{39CDEE78-EB18-4700-A0CF-8AAA3B7E64F1}" sibTransId="{29B7662E-4E71-421F-A19E-B4A78EC99A09}"/>
    <dgm:cxn modelId="{DA22A2A6-5250-47E5-A01C-B2CEA440B6DF}" type="presParOf" srcId="{1A38909A-E005-417A-9B2A-B491E80CC9D9}" destId="{C431207F-7F8C-4AC9-9928-74BD34974DDD}" srcOrd="0" destOrd="0" presId="urn:microsoft.com/office/officeart/2018/2/layout/IconLabelDescriptionList"/>
    <dgm:cxn modelId="{39279818-7650-40D4-AC82-7E7C2EA14AEF}" type="presParOf" srcId="{C431207F-7F8C-4AC9-9928-74BD34974DDD}" destId="{39195180-AF7E-4E1E-B808-E38DB03BF916}" srcOrd="0" destOrd="0" presId="urn:microsoft.com/office/officeart/2018/2/layout/IconLabelDescriptionList"/>
    <dgm:cxn modelId="{E844373B-D174-4862-B880-F34AC8AFA96A}" type="presParOf" srcId="{C431207F-7F8C-4AC9-9928-74BD34974DDD}" destId="{D9C5CDF3-CC22-4EE8-9D3B-79315330464D}" srcOrd="1" destOrd="0" presId="urn:microsoft.com/office/officeart/2018/2/layout/IconLabelDescriptionList"/>
    <dgm:cxn modelId="{F179A05A-7323-49F0-8508-6174B7F10925}" type="presParOf" srcId="{C431207F-7F8C-4AC9-9928-74BD34974DDD}" destId="{8452663B-6636-4FA3-AA6D-36B87AE827D0}" srcOrd="2" destOrd="0" presId="urn:microsoft.com/office/officeart/2018/2/layout/IconLabelDescriptionList"/>
    <dgm:cxn modelId="{61BA3443-B232-473B-B3E1-164E0C2D4155}" type="presParOf" srcId="{C431207F-7F8C-4AC9-9928-74BD34974DDD}" destId="{47B90E85-80DD-4B14-85B6-1FEABE6E6B57}" srcOrd="3" destOrd="0" presId="urn:microsoft.com/office/officeart/2018/2/layout/IconLabelDescriptionList"/>
    <dgm:cxn modelId="{7233122D-C128-49B7-AA4C-5D4559228C82}" type="presParOf" srcId="{C431207F-7F8C-4AC9-9928-74BD34974DDD}" destId="{AA7F22BA-64FA-478A-BDB2-875DE0481577}" srcOrd="4" destOrd="0" presId="urn:microsoft.com/office/officeart/2018/2/layout/IconLabelDescriptionList"/>
    <dgm:cxn modelId="{6A5382DD-D52E-41D3-BC44-9DE954B1800B}" type="presParOf" srcId="{1A38909A-E005-417A-9B2A-B491E80CC9D9}" destId="{01B9D140-966E-4264-962A-694103CAF325}" srcOrd="1" destOrd="0" presId="urn:microsoft.com/office/officeart/2018/2/layout/IconLabelDescriptionList"/>
    <dgm:cxn modelId="{4086B9B2-7911-4B54-8C6B-11472F9A1AC2}" type="presParOf" srcId="{1A38909A-E005-417A-9B2A-B491E80CC9D9}" destId="{BF4F0F86-EDDB-4E2E-939B-8D7916C53B82}" srcOrd="2" destOrd="0" presId="urn:microsoft.com/office/officeart/2018/2/layout/IconLabelDescriptionList"/>
    <dgm:cxn modelId="{97F5CA91-0A4A-440E-8E83-98A47E593319}" type="presParOf" srcId="{BF4F0F86-EDDB-4E2E-939B-8D7916C53B82}" destId="{1600A534-EFD5-4274-9B98-57598D753CEE}" srcOrd="0" destOrd="0" presId="urn:microsoft.com/office/officeart/2018/2/layout/IconLabelDescriptionList"/>
    <dgm:cxn modelId="{F73F6B4F-2DA3-458D-A060-A1A1CDCB2C62}" type="presParOf" srcId="{BF4F0F86-EDDB-4E2E-939B-8D7916C53B82}" destId="{6622858B-907D-4048-8C79-B7CB0FEEF5D1}" srcOrd="1" destOrd="0" presId="urn:microsoft.com/office/officeart/2018/2/layout/IconLabelDescriptionList"/>
    <dgm:cxn modelId="{AAC0B71A-537C-4886-971D-6B31F45F4CBB}" type="presParOf" srcId="{BF4F0F86-EDDB-4E2E-939B-8D7916C53B82}" destId="{E85AD1CB-350F-4746-989C-64A5741A4D4D}" srcOrd="2" destOrd="0" presId="urn:microsoft.com/office/officeart/2018/2/layout/IconLabelDescriptionList"/>
    <dgm:cxn modelId="{7BDAA1BB-044C-4AE9-9AC2-87FA4936C8BA}" type="presParOf" srcId="{BF4F0F86-EDDB-4E2E-939B-8D7916C53B82}" destId="{8F105909-99B0-4C3A-948D-05471C63839B}" srcOrd="3" destOrd="0" presId="urn:microsoft.com/office/officeart/2018/2/layout/IconLabelDescriptionList"/>
    <dgm:cxn modelId="{AB248F06-40F4-4639-969B-83A1278778D4}" type="presParOf" srcId="{BF4F0F86-EDDB-4E2E-939B-8D7916C53B82}" destId="{F30C3316-AAE0-405F-B9F7-6EBE2D963405}" srcOrd="4" destOrd="0" presId="urn:microsoft.com/office/officeart/2018/2/layout/IconLabelDescriptionList"/>
    <dgm:cxn modelId="{F5CCFD6D-AE62-4260-81C7-F2F48432E4B7}" type="presParOf" srcId="{1A38909A-E005-417A-9B2A-B491E80CC9D9}" destId="{A7570CCB-A4DB-4A96-9B35-ADF804770786}" srcOrd="3" destOrd="0" presId="urn:microsoft.com/office/officeart/2018/2/layout/IconLabelDescriptionList"/>
    <dgm:cxn modelId="{0516B3F1-E2EE-4358-960B-1926A43FED28}" type="presParOf" srcId="{1A38909A-E005-417A-9B2A-B491E80CC9D9}" destId="{4DBBF3C5-CACC-4341-94DC-BACD589AA591}" srcOrd="4" destOrd="0" presId="urn:microsoft.com/office/officeart/2018/2/layout/IconLabelDescriptionList"/>
    <dgm:cxn modelId="{804D88F5-2DF7-4A05-9279-D3D2BE423F8E}" type="presParOf" srcId="{4DBBF3C5-CACC-4341-94DC-BACD589AA591}" destId="{7322E586-C2CB-4110-A149-8EEA2AA73CDB}" srcOrd="0" destOrd="0" presId="urn:microsoft.com/office/officeart/2018/2/layout/IconLabelDescriptionList"/>
    <dgm:cxn modelId="{BEE75F8B-A625-4FA6-85FC-364E96A17021}" type="presParOf" srcId="{4DBBF3C5-CACC-4341-94DC-BACD589AA591}" destId="{0F3BB13A-A70B-467F-BBAC-0D72195C33EA}" srcOrd="1" destOrd="0" presId="urn:microsoft.com/office/officeart/2018/2/layout/IconLabelDescriptionList"/>
    <dgm:cxn modelId="{450C853A-D7C3-4496-8516-96B8B04AC96F}" type="presParOf" srcId="{4DBBF3C5-CACC-4341-94DC-BACD589AA591}" destId="{DAE4F665-B55C-4642-940A-BC50D4E8BF31}" srcOrd="2" destOrd="0" presId="urn:microsoft.com/office/officeart/2018/2/layout/IconLabelDescriptionList"/>
    <dgm:cxn modelId="{DCC98B1C-1EE2-4CBE-B291-5A6B7526E88B}" type="presParOf" srcId="{4DBBF3C5-CACC-4341-94DC-BACD589AA591}" destId="{D3E78484-6B6E-475A-8992-D90B87516225}" srcOrd="3" destOrd="0" presId="urn:microsoft.com/office/officeart/2018/2/layout/IconLabelDescriptionList"/>
    <dgm:cxn modelId="{4D7CD762-64A4-4EF8-974E-64ED3636C3F2}" type="presParOf" srcId="{4DBBF3C5-CACC-4341-94DC-BACD589AA591}" destId="{741230BB-D8DD-4464-839A-006A0629F729}" srcOrd="4" destOrd="0" presId="urn:microsoft.com/office/officeart/2018/2/layout/IconLabelDescriptionList"/>
    <dgm:cxn modelId="{2A94C662-7666-4AD2-914B-828946C6FBFE}" type="presParOf" srcId="{1A38909A-E005-417A-9B2A-B491E80CC9D9}" destId="{594117D4-797A-4C64-8A53-85203CF44014}" srcOrd="5" destOrd="0" presId="urn:microsoft.com/office/officeart/2018/2/layout/IconLabelDescriptionList"/>
    <dgm:cxn modelId="{E3D87D6B-45F0-42B5-AEBB-E0E655E35BFF}" type="presParOf" srcId="{1A38909A-E005-417A-9B2A-B491E80CC9D9}" destId="{B47F852F-DEEE-4289-B0A7-C9CFE212C12A}" srcOrd="6" destOrd="0" presId="urn:microsoft.com/office/officeart/2018/2/layout/IconLabelDescriptionList"/>
    <dgm:cxn modelId="{978537FB-6413-4883-9317-A267F5D1EB3C}" type="presParOf" srcId="{B47F852F-DEEE-4289-B0A7-C9CFE212C12A}" destId="{148A525B-8BC2-4135-BE78-DAFE14E3B877}" srcOrd="0" destOrd="0" presId="urn:microsoft.com/office/officeart/2018/2/layout/IconLabelDescriptionList"/>
    <dgm:cxn modelId="{97A9B6F1-E7DA-4C7B-8514-EB41C56C576A}" type="presParOf" srcId="{B47F852F-DEEE-4289-B0A7-C9CFE212C12A}" destId="{71B10718-D765-4051-9C10-EBF1378AA1D1}" srcOrd="1" destOrd="0" presId="urn:microsoft.com/office/officeart/2018/2/layout/IconLabelDescriptionList"/>
    <dgm:cxn modelId="{0F5AE797-43EF-4D8B-940A-65CC4C960EA4}" type="presParOf" srcId="{B47F852F-DEEE-4289-B0A7-C9CFE212C12A}" destId="{5F995E0A-0DE2-44D5-BAFC-2C6940186884}" srcOrd="2" destOrd="0" presId="urn:microsoft.com/office/officeart/2018/2/layout/IconLabelDescriptionList"/>
    <dgm:cxn modelId="{AC666DB3-341E-4203-98AF-BDD56195E90C}" type="presParOf" srcId="{B47F852F-DEEE-4289-B0A7-C9CFE212C12A}" destId="{BACC2DDD-CDE0-4F48-B7A7-D5A778C9F3AB}" srcOrd="3" destOrd="0" presId="urn:microsoft.com/office/officeart/2018/2/layout/IconLabelDescriptionList"/>
    <dgm:cxn modelId="{6187A13F-D44D-44D6-A328-7C84BD870B41}" type="presParOf" srcId="{B47F852F-DEEE-4289-B0A7-C9CFE212C12A}" destId="{969BFF69-AA87-4CA6-9909-57F82C39D7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3B575-D8B0-4772-8AF8-EBA6F9F22AF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747052-647E-4E8A-8169-0497C994BD30}">
      <dgm:prSet/>
      <dgm:spPr/>
      <dgm:t>
        <a:bodyPr/>
        <a:lstStyle/>
        <a:p>
          <a:r>
            <a:rPr lang="en-US"/>
            <a:t>HttpClient setup with headers (User-Agent, Accept).</a:t>
          </a:r>
        </a:p>
      </dgm:t>
    </dgm:pt>
    <dgm:pt modelId="{949A5F53-5C0E-4C17-BE94-B56EE98CBDFE}" type="parTrans" cxnId="{1D4B2283-963C-4D4C-BFB9-E4FCB4B87FE5}">
      <dgm:prSet/>
      <dgm:spPr/>
      <dgm:t>
        <a:bodyPr/>
        <a:lstStyle/>
        <a:p>
          <a:endParaRPr lang="en-US"/>
        </a:p>
      </dgm:t>
    </dgm:pt>
    <dgm:pt modelId="{0008801E-41AD-4707-9229-6CEDBA420D4A}" type="sibTrans" cxnId="{1D4B2283-963C-4D4C-BFB9-E4FCB4B87FE5}">
      <dgm:prSet/>
      <dgm:spPr/>
      <dgm:t>
        <a:bodyPr/>
        <a:lstStyle/>
        <a:p>
          <a:endParaRPr lang="en-US"/>
        </a:p>
      </dgm:t>
    </dgm:pt>
    <dgm:pt modelId="{1BD059D3-30EF-487B-8A74-27DE98C391CF}">
      <dgm:prSet/>
      <dgm:spPr/>
      <dgm:t>
        <a:bodyPr/>
        <a:lstStyle/>
        <a:p>
          <a:r>
            <a:rPr lang="en-US"/>
            <a:t>JSON deserialization into strong C# classes.</a:t>
          </a:r>
        </a:p>
      </dgm:t>
    </dgm:pt>
    <dgm:pt modelId="{465A758F-CB69-41A4-8D79-F4D61E685F5C}" type="parTrans" cxnId="{3155414E-4C72-4041-BA39-E2BA1843498D}">
      <dgm:prSet/>
      <dgm:spPr/>
      <dgm:t>
        <a:bodyPr/>
        <a:lstStyle/>
        <a:p>
          <a:endParaRPr lang="en-US"/>
        </a:p>
      </dgm:t>
    </dgm:pt>
    <dgm:pt modelId="{C3040B4E-6922-4F39-B342-ED2DBA673A18}" type="sibTrans" cxnId="{3155414E-4C72-4041-BA39-E2BA1843498D}">
      <dgm:prSet/>
      <dgm:spPr/>
      <dgm:t>
        <a:bodyPr/>
        <a:lstStyle/>
        <a:p>
          <a:endParaRPr lang="en-US"/>
        </a:p>
      </dgm:t>
    </dgm:pt>
    <dgm:pt modelId="{908E9D36-BE24-43FC-A2A4-33DFB16D035D}">
      <dgm:prSet/>
      <dgm:spPr/>
      <dgm:t>
        <a:bodyPr/>
        <a:lstStyle/>
        <a:p>
          <a:r>
            <a:rPr lang="en-US"/>
            <a:t>Entity Framework Core for DB operations.</a:t>
          </a:r>
        </a:p>
      </dgm:t>
    </dgm:pt>
    <dgm:pt modelId="{0751BF6D-61EE-44F8-914E-09EBCC956088}" type="parTrans" cxnId="{B40903C3-48B5-44F0-9D13-B5961CF82E3C}">
      <dgm:prSet/>
      <dgm:spPr/>
      <dgm:t>
        <a:bodyPr/>
        <a:lstStyle/>
        <a:p>
          <a:endParaRPr lang="en-US"/>
        </a:p>
      </dgm:t>
    </dgm:pt>
    <dgm:pt modelId="{2EFB2C7F-ECE6-48D5-9546-F57EB8EA613C}" type="sibTrans" cxnId="{B40903C3-48B5-44F0-9D13-B5961CF82E3C}">
      <dgm:prSet/>
      <dgm:spPr/>
      <dgm:t>
        <a:bodyPr/>
        <a:lstStyle/>
        <a:p>
          <a:endParaRPr lang="en-US"/>
        </a:p>
      </dgm:t>
    </dgm:pt>
    <dgm:pt modelId="{0E4AFE9A-4B55-494D-B265-291FE1D7CCBE}">
      <dgm:prSet/>
      <dgm:spPr/>
      <dgm:t>
        <a:bodyPr/>
        <a:lstStyle/>
        <a:p>
          <a:r>
            <a:rPr lang="en-US"/>
            <a:t>Error Handling with try/catch (API errors, JSON parsing).</a:t>
          </a:r>
        </a:p>
      </dgm:t>
    </dgm:pt>
    <dgm:pt modelId="{517CFF83-8C68-4A88-9258-FCAB65F1DD1C}" type="parTrans" cxnId="{A64E1188-F599-4BC1-A6AD-3047B8F9A0FC}">
      <dgm:prSet/>
      <dgm:spPr/>
      <dgm:t>
        <a:bodyPr/>
        <a:lstStyle/>
        <a:p>
          <a:endParaRPr lang="en-US"/>
        </a:p>
      </dgm:t>
    </dgm:pt>
    <dgm:pt modelId="{1364330E-1F31-4581-BBB8-E9CA5F97AB32}" type="sibTrans" cxnId="{A64E1188-F599-4BC1-A6AD-3047B8F9A0FC}">
      <dgm:prSet/>
      <dgm:spPr/>
      <dgm:t>
        <a:bodyPr/>
        <a:lstStyle/>
        <a:p>
          <a:endParaRPr lang="en-US"/>
        </a:p>
      </dgm:t>
    </dgm:pt>
    <dgm:pt modelId="{E4DC01DC-2407-4670-8454-77C674168A43}" type="pres">
      <dgm:prSet presAssocID="{8FB3B575-D8B0-4772-8AF8-EBA6F9F22AFE}" presName="linear" presStyleCnt="0">
        <dgm:presLayoutVars>
          <dgm:animLvl val="lvl"/>
          <dgm:resizeHandles val="exact"/>
        </dgm:presLayoutVars>
      </dgm:prSet>
      <dgm:spPr/>
    </dgm:pt>
    <dgm:pt modelId="{90C3926F-4EFE-4A72-8605-9C059BA61484}" type="pres">
      <dgm:prSet presAssocID="{63747052-647E-4E8A-8169-0497C994BD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99591E-CBC2-46F2-9F5B-4438A5BA9BB9}" type="pres">
      <dgm:prSet presAssocID="{0008801E-41AD-4707-9229-6CEDBA420D4A}" presName="spacer" presStyleCnt="0"/>
      <dgm:spPr/>
    </dgm:pt>
    <dgm:pt modelId="{A2FF4A77-233A-4F2D-A44A-8AC0006B877F}" type="pres">
      <dgm:prSet presAssocID="{1BD059D3-30EF-487B-8A74-27DE98C391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1584EF-3B24-4142-A277-88E64F8B6C06}" type="pres">
      <dgm:prSet presAssocID="{C3040B4E-6922-4F39-B342-ED2DBA673A18}" presName="spacer" presStyleCnt="0"/>
      <dgm:spPr/>
    </dgm:pt>
    <dgm:pt modelId="{C6D6E1B6-7052-46ED-8F90-CCC79DD508D4}" type="pres">
      <dgm:prSet presAssocID="{908E9D36-BE24-43FC-A2A4-33DFB16D03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684B33-D96C-43EF-B1EE-4FA23B1C6B92}" type="pres">
      <dgm:prSet presAssocID="{2EFB2C7F-ECE6-48D5-9546-F57EB8EA613C}" presName="spacer" presStyleCnt="0"/>
      <dgm:spPr/>
    </dgm:pt>
    <dgm:pt modelId="{365E00C7-0656-4803-AE96-D3C85A16F9E8}" type="pres">
      <dgm:prSet presAssocID="{0E4AFE9A-4B55-494D-B265-291FE1D7CC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E8FA33-B520-4255-AA63-D3F086CD6EFF}" type="presOf" srcId="{8FB3B575-D8B0-4772-8AF8-EBA6F9F22AFE}" destId="{E4DC01DC-2407-4670-8454-77C674168A43}" srcOrd="0" destOrd="0" presId="urn:microsoft.com/office/officeart/2005/8/layout/vList2"/>
    <dgm:cxn modelId="{51F5365B-C793-4E8A-891E-89FD9B14714E}" type="presOf" srcId="{0E4AFE9A-4B55-494D-B265-291FE1D7CCBE}" destId="{365E00C7-0656-4803-AE96-D3C85A16F9E8}" srcOrd="0" destOrd="0" presId="urn:microsoft.com/office/officeart/2005/8/layout/vList2"/>
    <dgm:cxn modelId="{3155414E-4C72-4041-BA39-E2BA1843498D}" srcId="{8FB3B575-D8B0-4772-8AF8-EBA6F9F22AFE}" destId="{1BD059D3-30EF-487B-8A74-27DE98C391CF}" srcOrd="1" destOrd="0" parTransId="{465A758F-CB69-41A4-8D79-F4D61E685F5C}" sibTransId="{C3040B4E-6922-4F39-B342-ED2DBA673A18}"/>
    <dgm:cxn modelId="{1D4B2283-963C-4D4C-BFB9-E4FCB4B87FE5}" srcId="{8FB3B575-D8B0-4772-8AF8-EBA6F9F22AFE}" destId="{63747052-647E-4E8A-8169-0497C994BD30}" srcOrd="0" destOrd="0" parTransId="{949A5F53-5C0E-4C17-BE94-B56EE98CBDFE}" sibTransId="{0008801E-41AD-4707-9229-6CEDBA420D4A}"/>
    <dgm:cxn modelId="{D4FEFA84-2299-4F8B-8D70-CC14A3165F6A}" type="presOf" srcId="{908E9D36-BE24-43FC-A2A4-33DFB16D035D}" destId="{C6D6E1B6-7052-46ED-8F90-CCC79DD508D4}" srcOrd="0" destOrd="0" presId="urn:microsoft.com/office/officeart/2005/8/layout/vList2"/>
    <dgm:cxn modelId="{A64E1188-F599-4BC1-A6AD-3047B8F9A0FC}" srcId="{8FB3B575-D8B0-4772-8AF8-EBA6F9F22AFE}" destId="{0E4AFE9A-4B55-494D-B265-291FE1D7CCBE}" srcOrd="3" destOrd="0" parTransId="{517CFF83-8C68-4A88-9258-FCAB65F1DD1C}" sibTransId="{1364330E-1F31-4581-BBB8-E9CA5F97AB32}"/>
    <dgm:cxn modelId="{B40903C3-48B5-44F0-9D13-B5961CF82E3C}" srcId="{8FB3B575-D8B0-4772-8AF8-EBA6F9F22AFE}" destId="{908E9D36-BE24-43FC-A2A4-33DFB16D035D}" srcOrd="2" destOrd="0" parTransId="{0751BF6D-61EE-44F8-914E-09EBCC956088}" sibTransId="{2EFB2C7F-ECE6-48D5-9546-F57EB8EA613C}"/>
    <dgm:cxn modelId="{3AC1A0D2-15E3-48F7-AE51-D6A6DE6DBE88}" type="presOf" srcId="{1BD059D3-30EF-487B-8A74-27DE98C391CF}" destId="{A2FF4A77-233A-4F2D-A44A-8AC0006B877F}" srcOrd="0" destOrd="0" presId="urn:microsoft.com/office/officeart/2005/8/layout/vList2"/>
    <dgm:cxn modelId="{395426F5-68AE-426E-B7C3-9AF7B1533D3A}" type="presOf" srcId="{63747052-647E-4E8A-8169-0497C994BD30}" destId="{90C3926F-4EFE-4A72-8605-9C059BA61484}" srcOrd="0" destOrd="0" presId="urn:microsoft.com/office/officeart/2005/8/layout/vList2"/>
    <dgm:cxn modelId="{B2CBE7FF-A78B-4EA1-9349-85010FBB44D1}" type="presParOf" srcId="{E4DC01DC-2407-4670-8454-77C674168A43}" destId="{90C3926F-4EFE-4A72-8605-9C059BA61484}" srcOrd="0" destOrd="0" presId="urn:microsoft.com/office/officeart/2005/8/layout/vList2"/>
    <dgm:cxn modelId="{83F2F5ED-7208-438B-8BE6-B183612A6F38}" type="presParOf" srcId="{E4DC01DC-2407-4670-8454-77C674168A43}" destId="{5699591E-CBC2-46F2-9F5B-4438A5BA9BB9}" srcOrd="1" destOrd="0" presId="urn:microsoft.com/office/officeart/2005/8/layout/vList2"/>
    <dgm:cxn modelId="{EA2C80BB-44EC-4611-846A-A0A217E7DA69}" type="presParOf" srcId="{E4DC01DC-2407-4670-8454-77C674168A43}" destId="{A2FF4A77-233A-4F2D-A44A-8AC0006B877F}" srcOrd="2" destOrd="0" presId="urn:microsoft.com/office/officeart/2005/8/layout/vList2"/>
    <dgm:cxn modelId="{1DA322D8-F66D-494D-A528-C892A8E2247E}" type="presParOf" srcId="{E4DC01DC-2407-4670-8454-77C674168A43}" destId="{221584EF-3B24-4142-A277-88E64F8B6C06}" srcOrd="3" destOrd="0" presId="urn:microsoft.com/office/officeart/2005/8/layout/vList2"/>
    <dgm:cxn modelId="{1BF5A88C-951E-47A6-9D2E-F670CE5A7E1B}" type="presParOf" srcId="{E4DC01DC-2407-4670-8454-77C674168A43}" destId="{C6D6E1B6-7052-46ED-8F90-CCC79DD508D4}" srcOrd="4" destOrd="0" presId="urn:microsoft.com/office/officeart/2005/8/layout/vList2"/>
    <dgm:cxn modelId="{EEC7319C-5B4F-4161-82D6-144623645DE6}" type="presParOf" srcId="{E4DC01DC-2407-4670-8454-77C674168A43}" destId="{38684B33-D96C-43EF-B1EE-4FA23B1C6B92}" srcOrd="5" destOrd="0" presId="urn:microsoft.com/office/officeart/2005/8/layout/vList2"/>
    <dgm:cxn modelId="{F0B775AB-94CC-454D-B2B0-949DFC636525}" type="presParOf" srcId="{E4DC01DC-2407-4670-8454-77C674168A43}" destId="{365E00C7-0656-4803-AE96-D3C85A16F9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67DA5C-4649-409F-A4F8-A3097383B2C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05B958-71A6-4840-A340-CE3A6BA5FF1B}">
      <dgm:prSet/>
      <dgm:spPr/>
      <dgm:t>
        <a:bodyPr/>
        <a:lstStyle/>
        <a:p>
          <a:r>
            <a:rPr lang="en-US" b="1"/>
            <a:t>Trending Meme Analysis</a:t>
          </a:r>
          <a:endParaRPr lang="en-US"/>
        </a:p>
      </dgm:t>
    </dgm:pt>
    <dgm:pt modelId="{763661F7-1F5C-4047-8853-9D928AFD7C55}" type="parTrans" cxnId="{D168FA4F-7C5F-45CD-BF27-02671B487689}">
      <dgm:prSet/>
      <dgm:spPr/>
      <dgm:t>
        <a:bodyPr/>
        <a:lstStyle/>
        <a:p>
          <a:endParaRPr lang="en-US"/>
        </a:p>
      </dgm:t>
    </dgm:pt>
    <dgm:pt modelId="{A7ABAEB4-2EE7-4422-995C-046884B78190}" type="sibTrans" cxnId="{D168FA4F-7C5F-45CD-BF27-02671B487689}">
      <dgm:prSet/>
      <dgm:spPr/>
      <dgm:t>
        <a:bodyPr/>
        <a:lstStyle/>
        <a:p>
          <a:endParaRPr lang="en-US"/>
        </a:p>
      </dgm:t>
    </dgm:pt>
    <dgm:pt modelId="{5B1C1303-8924-4DAA-9FCA-1C27431A0047}">
      <dgm:prSet/>
      <dgm:spPr/>
      <dgm:t>
        <a:bodyPr/>
        <a:lstStyle/>
        <a:p>
          <a:r>
            <a:rPr lang="en-US"/>
            <a:t>Identifies best posting time based on upvotes &amp; timestamps.</a:t>
          </a:r>
        </a:p>
      </dgm:t>
    </dgm:pt>
    <dgm:pt modelId="{B16CE9C1-A640-4AD4-A0C8-064095A8BC03}" type="parTrans" cxnId="{513C8756-6305-4747-8198-2789F3764E56}">
      <dgm:prSet/>
      <dgm:spPr/>
      <dgm:t>
        <a:bodyPr/>
        <a:lstStyle/>
        <a:p>
          <a:endParaRPr lang="en-US"/>
        </a:p>
      </dgm:t>
    </dgm:pt>
    <dgm:pt modelId="{E3DA0BB0-2842-485C-8CE8-76051E9AD0B5}" type="sibTrans" cxnId="{513C8756-6305-4747-8198-2789F3764E56}">
      <dgm:prSet/>
      <dgm:spPr/>
      <dgm:t>
        <a:bodyPr/>
        <a:lstStyle/>
        <a:p>
          <a:endParaRPr lang="en-US"/>
        </a:p>
      </dgm:t>
    </dgm:pt>
    <dgm:pt modelId="{6E061B9B-9F66-4537-9A40-A471CBB91AC7}">
      <dgm:prSet/>
      <dgm:spPr/>
      <dgm:t>
        <a:bodyPr/>
        <a:lstStyle/>
        <a:p>
          <a:r>
            <a:rPr lang="en-US" b="1"/>
            <a:t>Content-Type Success Rate</a:t>
          </a:r>
          <a:endParaRPr lang="en-US"/>
        </a:p>
      </dgm:t>
    </dgm:pt>
    <dgm:pt modelId="{150EDCC6-75F8-48F0-814C-80CC4900795D}" type="parTrans" cxnId="{A9A89420-6CED-4BB4-8510-0FC365EF9A46}">
      <dgm:prSet/>
      <dgm:spPr/>
      <dgm:t>
        <a:bodyPr/>
        <a:lstStyle/>
        <a:p>
          <a:endParaRPr lang="en-US"/>
        </a:p>
      </dgm:t>
    </dgm:pt>
    <dgm:pt modelId="{71E1B7E1-060E-4AA1-85D9-7111BB8828F4}" type="sibTrans" cxnId="{A9A89420-6CED-4BB4-8510-0FC365EF9A46}">
      <dgm:prSet/>
      <dgm:spPr/>
      <dgm:t>
        <a:bodyPr/>
        <a:lstStyle/>
        <a:p>
          <a:endParaRPr lang="en-US"/>
        </a:p>
      </dgm:t>
    </dgm:pt>
    <dgm:pt modelId="{61F442CD-0DD8-4BAE-B8D5-75BC62BE0E10}">
      <dgm:prSet/>
      <dgm:spPr/>
      <dgm:t>
        <a:bodyPr/>
        <a:lstStyle/>
        <a:p>
          <a:r>
            <a:rPr lang="en-US"/>
            <a:t>Compares popularity of images vs videos or gifs.</a:t>
          </a:r>
        </a:p>
      </dgm:t>
    </dgm:pt>
    <dgm:pt modelId="{3553316B-5521-4146-B774-3E8052F5CC04}" type="parTrans" cxnId="{57B76E8F-7E06-463B-8709-8EDDB620571A}">
      <dgm:prSet/>
      <dgm:spPr/>
      <dgm:t>
        <a:bodyPr/>
        <a:lstStyle/>
        <a:p>
          <a:endParaRPr lang="en-US"/>
        </a:p>
      </dgm:t>
    </dgm:pt>
    <dgm:pt modelId="{45188748-C54A-46A2-898F-B97B31D5AB92}" type="sibTrans" cxnId="{57B76E8F-7E06-463B-8709-8EDDB620571A}">
      <dgm:prSet/>
      <dgm:spPr/>
      <dgm:t>
        <a:bodyPr/>
        <a:lstStyle/>
        <a:p>
          <a:endParaRPr lang="en-US"/>
        </a:p>
      </dgm:t>
    </dgm:pt>
    <dgm:pt modelId="{D6B69177-977C-445D-AEAF-EDB7A91EE157}">
      <dgm:prSet/>
      <dgm:spPr/>
      <dgm:t>
        <a:bodyPr/>
        <a:lstStyle/>
        <a:p>
          <a:r>
            <a:rPr lang="en-US" b="1"/>
            <a:t>Top Authors</a:t>
          </a:r>
          <a:endParaRPr lang="en-US"/>
        </a:p>
      </dgm:t>
    </dgm:pt>
    <dgm:pt modelId="{20B453DE-C4EB-448E-8610-D1B428879463}" type="parTrans" cxnId="{20EE3CC9-22C4-4A1E-809A-7708F00831A9}">
      <dgm:prSet/>
      <dgm:spPr/>
      <dgm:t>
        <a:bodyPr/>
        <a:lstStyle/>
        <a:p>
          <a:endParaRPr lang="en-US"/>
        </a:p>
      </dgm:t>
    </dgm:pt>
    <dgm:pt modelId="{378D4B6A-D747-4349-A653-9E49C36DCAD7}" type="sibTrans" cxnId="{20EE3CC9-22C4-4A1E-809A-7708F00831A9}">
      <dgm:prSet/>
      <dgm:spPr/>
      <dgm:t>
        <a:bodyPr/>
        <a:lstStyle/>
        <a:p>
          <a:endParaRPr lang="en-US"/>
        </a:p>
      </dgm:t>
    </dgm:pt>
    <dgm:pt modelId="{DE74581A-F9E6-404C-8658-5DAC4A92D358}">
      <dgm:prSet/>
      <dgm:spPr/>
      <dgm:t>
        <a:bodyPr/>
        <a:lstStyle/>
        <a:p>
          <a:r>
            <a:rPr lang="en-US"/>
            <a:t>Highlights most influential meme creators in the dataset.</a:t>
          </a:r>
        </a:p>
      </dgm:t>
    </dgm:pt>
    <dgm:pt modelId="{0A075BCF-1DC0-4A4A-853C-DB75DCCDFF4F}" type="parTrans" cxnId="{5F8A8478-02D7-41E4-94D8-34D50980C9E7}">
      <dgm:prSet/>
      <dgm:spPr/>
      <dgm:t>
        <a:bodyPr/>
        <a:lstStyle/>
        <a:p>
          <a:endParaRPr lang="en-US"/>
        </a:p>
      </dgm:t>
    </dgm:pt>
    <dgm:pt modelId="{C0204754-5667-4E9E-9184-1B0495180115}" type="sibTrans" cxnId="{5F8A8478-02D7-41E4-94D8-34D50980C9E7}">
      <dgm:prSet/>
      <dgm:spPr/>
      <dgm:t>
        <a:bodyPr/>
        <a:lstStyle/>
        <a:p>
          <a:endParaRPr lang="en-US"/>
        </a:p>
      </dgm:t>
    </dgm:pt>
    <dgm:pt modelId="{5A993511-6AF4-47AB-AB56-7523EA4C9DB7}">
      <dgm:prSet/>
      <dgm:spPr/>
      <dgm:t>
        <a:bodyPr/>
        <a:lstStyle/>
        <a:p>
          <a:r>
            <a:rPr lang="en-US" b="1"/>
            <a:t>Marketing Research</a:t>
          </a:r>
          <a:r>
            <a:rPr lang="en-US"/>
            <a:t> </a:t>
          </a:r>
        </a:p>
      </dgm:t>
    </dgm:pt>
    <dgm:pt modelId="{F5D8587F-E5B0-4FBB-9D1F-716CE9A2D2D5}" type="parTrans" cxnId="{A5C6A22D-36CC-4BCB-B743-167965A799F5}">
      <dgm:prSet/>
      <dgm:spPr/>
      <dgm:t>
        <a:bodyPr/>
        <a:lstStyle/>
        <a:p>
          <a:endParaRPr lang="en-US"/>
        </a:p>
      </dgm:t>
    </dgm:pt>
    <dgm:pt modelId="{0679F6B3-6610-44DB-936E-D591F0696381}" type="sibTrans" cxnId="{A5C6A22D-36CC-4BCB-B743-167965A799F5}">
      <dgm:prSet/>
      <dgm:spPr/>
      <dgm:t>
        <a:bodyPr/>
        <a:lstStyle/>
        <a:p>
          <a:endParaRPr lang="en-US"/>
        </a:p>
      </dgm:t>
    </dgm:pt>
    <dgm:pt modelId="{23B2A95C-FEEC-41C7-A2CE-444450DC1EA4}">
      <dgm:prSet/>
      <dgm:spPr/>
      <dgm:t>
        <a:bodyPr/>
        <a:lstStyle/>
        <a:p>
          <a:r>
            <a:rPr lang="en-US"/>
            <a:t>Brands analyze meme trends for campaign.</a:t>
          </a:r>
        </a:p>
      </dgm:t>
    </dgm:pt>
    <dgm:pt modelId="{28C8400E-FCEC-4641-A1CF-881FD297D060}" type="parTrans" cxnId="{7F5443A5-7E6D-41C2-A0A3-89C1DB1D1B3A}">
      <dgm:prSet/>
      <dgm:spPr/>
      <dgm:t>
        <a:bodyPr/>
        <a:lstStyle/>
        <a:p>
          <a:endParaRPr lang="en-US"/>
        </a:p>
      </dgm:t>
    </dgm:pt>
    <dgm:pt modelId="{ABD4269C-8A6C-4C40-A654-5470D13BB645}" type="sibTrans" cxnId="{7F5443A5-7E6D-41C2-A0A3-89C1DB1D1B3A}">
      <dgm:prSet/>
      <dgm:spPr/>
      <dgm:t>
        <a:bodyPr/>
        <a:lstStyle/>
        <a:p>
          <a:endParaRPr lang="en-US"/>
        </a:p>
      </dgm:t>
    </dgm:pt>
    <dgm:pt modelId="{A2305B4E-6B73-4A3E-AC18-EB9F4DE99E41}" type="pres">
      <dgm:prSet presAssocID="{2A67DA5C-4649-409F-A4F8-A3097383B2CA}" presName="linear" presStyleCnt="0">
        <dgm:presLayoutVars>
          <dgm:animLvl val="lvl"/>
          <dgm:resizeHandles val="exact"/>
        </dgm:presLayoutVars>
      </dgm:prSet>
      <dgm:spPr/>
    </dgm:pt>
    <dgm:pt modelId="{560F83D8-8355-4E94-842A-3F19E0F55983}" type="pres">
      <dgm:prSet presAssocID="{DA05B958-71A6-4840-A340-CE3A6BA5FF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380653-EB2D-468E-8E86-37C286CE6BEE}" type="pres">
      <dgm:prSet presAssocID="{DA05B958-71A6-4840-A340-CE3A6BA5FF1B}" presName="childText" presStyleLbl="revTx" presStyleIdx="0" presStyleCnt="4">
        <dgm:presLayoutVars>
          <dgm:bulletEnabled val="1"/>
        </dgm:presLayoutVars>
      </dgm:prSet>
      <dgm:spPr/>
    </dgm:pt>
    <dgm:pt modelId="{33C6E45E-E477-4E1B-872E-13002F80CEDB}" type="pres">
      <dgm:prSet presAssocID="{6E061B9B-9F66-4537-9A40-A471CBB91A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CE4EA8-5ED9-4A22-9233-7C490C9DB7CC}" type="pres">
      <dgm:prSet presAssocID="{6E061B9B-9F66-4537-9A40-A471CBB91AC7}" presName="childText" presStyleLbl="revTx" presStyleIdx="1" presStyleCnt="4">
        <dgm:presLayoutVars>
          <dgm:bulletEnabled val="1"/>
        </dgm:presLayoutVars>
      </dgm:prSet>
      <dgm:spPr/>
    </dgm:pt>
    <dgm:pt modelId="{7175F32D-BCCD-4384-ABAC-A4889139EA04}" type="pres">
      <dgm:prSet presAssocID="{D6B69177-977C-445D-AEAF-EDB7A91EE1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CFE039-149D-4CCD-855E-B35CB7D0D123}" type="pres">
      <dgm:prSet presAssocID="{D6B69177-977C-445D-AEAF-EDB7A91EE157}" presName="childText" presStyleLbl="revTx" presStyleIdx="2" presStyleCnt="4">
        <dgm:presLayoutVars>
          <dgm:bulletEnabled val="1"/>
        </dgm:presLayoutVars>
      </dgm:prSet>
      <dgm:spPr/>
    </dgm:pt>
    <dgm:pt modelId="{76832456-3CFC-4002-941A-50677531280F}" type="pres">
      <dgm:prSet presAssocID="{5A993511-6AF4-47AB-AB56-7523EA4C9D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E8A712A-E8B7-4FB1-BCE3-8DF36B37190E}" type="pres">
      <dgm:prSet presAssocID="{5A993511-6AF4-47AB-AB56-7523EA4C9DB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9A89420-6CED-4BB4-8510-0FC365EF9A46}" srcId="{2A67DA5C-4649-409F-A4F8-A3097383B2CA}" destId="{6E061B9B-9F66-4537-9A40-A471CBB91AC7}" srcOrd="1" destOrd="0" parTransId="{150EDCC6-75F8-48F0-814C-80CC4900795D}" sibTransId="{71E1B7E1-060E-4AA1-85D9-7111BB8828F4}"/>
    <dgm:cxn modelId="{A5C6A22D-36CC-4BCB-B743-167965A799F5}" srcId="{2A67DA5C-4649-409F-A4F8-A3097383B2CA}" destId="{5A993511-6AF4-47AB-AB56-7523EA4C9DB7}" srcOrd="3" destOrd="0" parTransId="{F5D8587F-E5B0-4FBB-9D1F-716CE9A2D2D5}" sibTransId="{0679F6B3-6610-44DB-936E-D591F0696381}"/>
    <dgm:cxn modelId="{6DFBE345-B28A-49BA-900C-98784ECD0B7B}" type="presOf" srcId="{61F442CD-0DD8-4BAE-B8D5-75BC62BE0E10}" destId="{2FCE4EA8-5ED9-4A22-9233-7C490C9DB7CC}" srcOrd="0" destOrd="0" presId="urn:microsoft.com/office/officeart/2005/8/layout/vList2"/>
    <dgm:cxn modelId="{AA69B347-53EA-4E54-907F-2E73544D0FF6}" type="presOf" srcId="{6E061B9B-9F66-4537-9A40-A471CBB91AC7}" destId="{33C6E45E-E477-4E1B-872E-13002F80CEDB}" srcOrd="0" destOrd="0" presId="urn:microsoft.com/office/officeart/2005/8/layout/vList2"/>
    <dgm:cxn modelId="{8831F149-9AD8-434C-B424-1A790530A105}" type="presOf" srcId="{DA05B958-71A6-4840-A340-CE3A6BA5FF1B}" destId="{560F83D8-8355-4E94-842A-3F19E0F55983}" srcOrd="0" destOrd="0" presId="urn:microsoft.com/office/officeart/2005/8/layout/vList2"/>
    <dgm:cxn modelId="{D168FA4F-7C5F-45CD-BF27-02671B487689}" srcId="{2A67DA5C-4649-409F-A4F8-A3097383B2CA}" destId="{DA05B958-71A6-4840-A340-CE3A6BA5FF1B}" srcOrd="0" destOrd="0" parTransId="{763661F7-1F5C-4047-8853-9D928AFD7C55}" sibTransId="{A7ABAEB4-2EE7-4422-995C-046884B78190}"/>
    <dgm:cxn modelId="{54FF0171-AF9E-4FDD-8249-B9DFB289A5DC}" type="presOf" srcId="{DE74581A-F9E6-404C-8658-5DAC4A92D358}" destId="{66CFE039-149D-4CCD-855E-B35CB7D0D123}" srcOrd="0" destOrd="0" presId="urn:microsoft.com/office/officeart/2005/8/layout/vList2"/>
    <dgm:cxn modelId="{513C8756-6305-4747-8198-2789F3764E56}" srcId="{DA05B958-71A6-4840-A340-CE3A6BA5FF1B}" destId="{5B1C1303-8924-4DAA-9FCA-1C27431A0047}" srcOrd="0" destOrd="0" parTransId="{B16CE9C1-A640-4AD4-A0C8-064095A8BC03}" sibTransId="{E3DA0BB0-2842-485C-8CE8-76051E9AD0B5}"/>
    <dgm:cxn modelId="{5F8A8478-02D7-41E4-94D8-34D50980C9E7}" srcId="{D6B69177-977C-445D-AEAF-EDB7A91EE157}" destId="{DE74581A-F9E6-404C-8658-5DAC4A92D358}" srcOrd="0" destOrd="0" parTransId="{0A075BCF-1DC0-4A4A-853C-DB75DCCDFF4F}" sibTransId="{C0204754-5667-4E9E-9184-1B0495180115}"/>
    <dgm:cxn modelId="{383BDF58-7683-4615-8C3B-E8FFCF4E1BDE}" type="presOf" srcId="{2A67DA5C-4649-409F-A4F8-A3097383B2CA}" destId="{A2305B4E-6B73-4A3E-AC18-EB9F4DE99E41}" srcOrd="0" destOrd="0" presId="urn:microsoft.com/office/officeart/2005/8/layout/vList2"/>
    <dgm:cxn modelId="{62FEE87D-9D84-43D7-A312-0ED4CABA1F38}" type="presOf" srcId="{23B2A95C-FEEC-41C7-A2CE-444450DC1EA4}" destId="{7E8A712A-E8B7-4FB1-BCE3-8DF36B37190E}" srcOrd="0" destOrd="0" presId="urn:microsoft.com/office/officeart/2005/8/layout/vList2"/>
    <dgm:cxn modelId="{40D85284-F545-4E8E-9D5F-36CC91E65D98}" type="presOf" srcId="{5B1C1303-8924-4DAA-9FCA-1C27431A0047}" destId="{BD380653-EB2D-468E-8E86-37C286CE6BEE}" srcOrd="0" destOrd="0" presId="urn:microsoft.com/office/officeart/2005/8/layout/vList2"/>
    <dgm:cxn modelId="{57B76E8F-7E06-463B-8709-8EDDB620571A}" srcId="{6E061B9B-9F66-4537-9A40-A471CBB91AC7}" destId="{61F442CD-0DD8-4BAE-B8D5-75BC62BE0E10}" srcOrd="0" destOrd="0" parTransId="{3553316B-5521-4146-B774-3E8052F5CC04}" sibTransId="{45188748-C54A-46A2-898F-B97B31D5AB92}"/>
    <dgm:cxn modelId="{7310CCA1-B8BD-4B52-86C2-AEB06EFAD21B}" type="presOf" srcId="{5A993511-6AF4-47AB-AB56-7523EA4C9DB7}" destId="{76832456-3CFC-4002-941A-50677531280F}" srcOrd="0" destOrd="0" presId="urn:microsoft.com/office/officeart/2005/8/layout/vList2"/>
    <dgm:cxn modelId="{7F5443A5-7E6D-41C2-A0A3-89C1DB1D1B3A}" srcId="{5A993511-6AF4-47AB-AB56-7523EA4C9DB7}" destId="{23B2A95C-FEEC-41C7-A2CE-444450DC1EA4}" srcOrd="0" destOrd="0" parTransId="{28C8400E-FCEC-4641-A1CF-881FD297D060}" sibTransId="{ABD4269C-8A6C-4C40-A654-5470D13BB645}"/>
    <dgm:cxn modelId="{20EE3CC9-22C4-4A1E-809A-7708F00831A9}" srcId="{2A67DA5C-4649-409F-A4F8-A3097383B2CA}" destId="{D6B69177-977C-445D-AEAF-EDB7A91EE157}" srcOrd="2" destOrd="0" parTransId="{20B453DE-C4EB-448E-8610-D1B428879463}" sibTransId="{378D4B6A-D747-4349-A653-9E49C36DCAD7}"/>
    <dgm:cxn modelId="{71496DD8-6519-42A6-A2B2-2EEB68E33B85}" type="presOf" srcId="{D6B69177-977C-445D-AEAF-EDB7A91EE157}" destId="{7175F32D-BCCD-4384-ABAC-A4889139EA04}" srcOrd="0" destOrd="0" presId="urn:microsoft.com/office/officeart/2005/8/layout/vList2"/>
    <dgm:cxn modelId="{40DDB6E4-B55C-4A8D-BD4B-FDA9F1F79623}" type="presParOf" srcId="{A2305B4E-6B73-4A3E-AC18-EB9F4DE99E41}" destId="{560F83D8-8355-4E94-842A-3F19E0F55983}" srcOrd="0" destOrd="0" presId="urn:microsoft.com/office/officeart/2005/8/layout/vList2"/>
    <dgm:cxn modelId="{B7B82A6F-2D51-4493-A462-809CE8927B6B}" type="presParOf" srcId="{A2305B4E-6B73-4A3E-AC18-EB9F4DE99E41}" destId="{BD380653-EB2D-468E-8E86-37C286CE6BEE}" srcOrd="1" destOrd="0" presId="urn:microsoft.com/office/officeart/2005/8/layout/vList2"/>
    <dgm:cxn modelId="{43048839-15A1-4198-8DE6-95570392FDF1}" type="presParOf" srcId="{A2305B4E-6B73-4A3E-AC18-EB9F4DE99E41}" destId="{33C6E45E-E477-4E1B-872E-13002F80CEDB}" srcOrd="2" destOrd="0" presId="urn:microsoft.com/office/officeart/2005/8/layout/vList2"/>
    <dgm:cxn modelId="{3AC7C198-4D73-4B33-A51F-05309D7B4CF4}" type="presParOf" srcId="{A2305B4E-6B73-4A3E-AC18-EB9F4DE99E41}" destId="{2FCE4EA8-5ED9-4A22-9233-7C490C9DB7CC}" srcOrd="3" destOrd="0" presId="urn:microsoft.com/office/officeart/2005/8/layout/vList2"/>
    <dgm:cxn modelId="{040EDC69-631F-4951-A20D-A12EFE0F7815}" type="presParOf" srcId="{A2305B4E-6B73-4A3E-AC18-EB9F4DE99E41}" destId="{7175F32D-BCCD-4384-ABAC-A4889139EA04}" srcOrd="4" destOrd="0" presId="urn:microsoft.com/office/officeart/2005/8/layout/vList2"/>
    <dgm:cxn modelId="{4D8838CE-2F94-4AED-840F-D08449453E54}" type="presParOf" srcId="{A2305B4E-6B73-4A3E-AC18-EB9F4DE99E41}" destId="{66CFE039-149D-4CCD-855E-B35CB7D0D123}" srcOrd="5" destOrd="0" presId="urn:microsoft.com/office/officeart/2005/8/layout/vList2"/>
    <dgm:cxn modelId="{3DD0D07B-0717-449B-82AF-F6E7C9A6EF8D}" type="presParOf" srcId="{A2305B4E-6B73-4A3E-AC18-EB9F4DE99E41}" destId="{76832456-3CFC-4002-941A-50677531280F}" srcOrd="6" destOrd="0" presId="urn:microsoft.com/office/officeart/2005/8/layout/vList2"/>
    <dgm:cxn modelId="{ACE54E3F-FB92-48B2-899E-139791EFEC8D}" type="presParOf" srcId="{A2305B4E-6B73-4A3E-AC18-EB9F4DE99E41}" destId="{7E8A712A-E8B7-4FB1-BCE3-8DF36B37190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CF1283-E6EC-41F5-8935-7EA5BF7FE4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A244A7-B84B-4111-85FD-4D32DFA175C9}">
      <dgm:prSet/>
      <dgm:spPr/>
      <dgm:t>
        <a:bodyPr/>
        <a:lstStyle/>
        <a:p>
          <a:pPr>
            <a:defRPr cap="all"/>
          </a:pPr>
          <a:r>
            <a:rPr lang="en-US"/>
            <a:t>Successfully built a meme crawler for Reddit.</a:t>
          </a:r>
        </a:p>
      </dgm:t>
    </dgm:pt>
    <dgm:pt modelId="{2BF2E677-CA6E-4F1F-8880-1631E1A39B3E}" type="parTrans" cxnId="{54B2D7E9-FC9A-4B8F-AE2D-53F4C9922B00}">
      <dgm:prSet/>
      <dgm:spPr/>
      <dgm:t>
        <a:bodyPr/>
        <a:lstStyle/>
        <a:p>
          <a:endParaRPr lang="en-US"/>
        </a:p>
      </dgm:t>
    </dgm:pt>
    <dgm:pt modelId="{B75310DF-CC12-4560-94E9-35D705B1D4A7}" type="sibTrans" cxnId="{54B2D7E9-FC9A-4B8F-AE2D-53F4C9922B00}">
      <dgm:prSet/>
      <dgm:spPr/>
      <dgm:t>
        <a:bodyPr/>
        <a:lstStyle/>
        <a:p>
          <a:endParaRPr lang="en-US"/>
        </a:p>
      </dgm:t>
    </dgm:pt>
    <dgm:pt modelId="{633D60D8-C873-4402-BEEC-B34289D2DF3D}">
      <dgm:prSet/>
      <dgm:spPr/>
      <dgm:t>
        <a:bodyPr/>
        <a:lstStyle/>
        <a:p>
          <a:pPr>
            <a:defRPr cap="all"/>
          </a:pPr>
          <a:r>
            <a:rPr lang="en-US"/>
            <a:t>Automated data fetching + storage + reporting pipeline.</a:t>
          </a:r>
        </a:p>
      </dgm:t>
    </dgm:pt>
    <dgm:pt modelId="{074C7A81-5F49-411D-8F2B-D9B54C3794F4}" type="parTrans" cxnId="{E41195FE-72DA-4268-9B27-EEA87DE8C0CC}">
      <dgm:prSet/>
      <dgm:spPr/>
      <dgm:t>
        <a:bodyPr/>
        <a:lstStyle/>
        <a:p>
          <a:endParaRPr lang="en-US"/>
        </a:p>
      </dgm:t>
    </dgm:pt>
    <dgm:pt modelId="{7E9EFE6A-B43A-4D7D-86C9-493550DBD0C8}" type="sibTrans" cxnId="{E41195FE-72DA-4268-9B27-EEA87DE8C0CC}">
      <dgm:prSet/>
      <dgm:spPr/>
      <dgm:t>
        <a:bodyPr/>
        <a:lstStyle/>
        <a:p>
          <a:endParaRPr lang="en-US"/>
        </a:p>
      </dgm:t>
    </dgm:pt>
    <dgm:pt modelId="{280A8033-5F7A-403E-96F8-77D09422D980}">
      <dgm:prSet/>
      <dgm:spPr/>
      <dgm:t>
        <a:bodyPr/>
        <a:lstStyle/>
        <a:p>
          <a:pPr>
            <a:defRPr cap="all"/>
          </a:pPr>
          <a:r>
            <a:rPr lang="en-US"/>
            <a:t>Generated actionable insights for content, engagement, and trends.</a:t>
          </a:r>
        </a:p>
      </dgm:t>
    </dgm:pt>
    <dgm:pt modelId="{1599E915-AEA6-4B71-ADD8-5B000C1B7103}" type="parTrans" cxnId="{E9B32D6A-AF83-4B5F-83FA-74561CB61B49}">
      <dgm:prSet/>
      <dgm:spPr/>
      <dgm:t>
        <a:bodyPr/>
        <a:lstStyle/>
        <a:p>
          <a:endParaRPr lang="en-US"/>
        </a:p>
      </dgm:t>
    </dgm:pt>
    <dgm:pt modelId="{6E024A67-F7A9-4A15-B091-019846420C98}" type="sibTrans" cxnId="{E9B32D6A-AF83-4B5F-83FA-74561CB61B49}">
      <dgm:prSet/>
      <dgm:spPr/>
      <dgm:t>
        <a:bodyPr/>
        <a:lstStyle/>
        <a:p>
          <a:endParaRPr lang="en-US"/>
        </a:p>
      </dgm:t>
    </dgm:pt>
    <dgm:pt modelId="{35BF1CD1-262F-4991-8DF1-A0968C35B48A}">
      <dgm:prSet/>
      <dgm:spPr/>
      <dgm:t>
        <a:bodyPr/>
        <a:lstStyle/>
        <a:p>
          <a:pPr>
            <a:defRPr cap="all"/>
          </a:pPr>
          <a:r>
            <a:rPr lang="en-US"/>
            <a:t>Demonstrated potential beyond entertainment → marketing &amp; analytics.</a:t>
          </a:r>
        </a:p>
      </dgm:t>
    </dgm:pt>
    <dgm:pt modelId="{D55AA9DA-62DE-4388-885A-9DD4318CB26A}" type="parTrans" cxnId="{AB6EE1A8-A542-4E4E-8E45-2AF5A1C1A243}">
      <dgm:prSet/>
      <dgm:spPr/>
      <dgm:t>
        <a:bodyPr/>
        <a:lstStyle/>
        <a:p>
          <a:endParaRPr lang="en-US"/>
        </a:p>
      </dgm:t>
    </dgm:pt>
    <dgm:pt modelId="{D04809CF-DE3D-4F78-BB1C-F0350B10ED1B}" type="sibTrans" cxnId="{AB6EE1A8-A542-4E4E-8E45-2AF5A1C1A243}">
      <dgm:prSet/>
      <dgm:spPr/>
      <dgm:t>
        <a:bodyPr/>
        <a:lstStyle/>
        <a:p>
          <a:endParaRPr lang="en-US"/>
        </a:p>
      </dgm:t>
    </dgm:pt>
    <dgm:pt modelId="{CFF937AA-149A-44FA-A68C-2B8419ADC892}" type="pres">
      <dgm:prSet presAssocID="{1FCF1283-E6EC-41F5-8935-7EA5BF7FE424}" presName="root" presStyleCnt="0">
        <dgm:presLayoutVars>
          <dgm:dir/>
          <dgm:resizeHandles val="exact"/>
        </dgm:presLayoutVars>
      </dgm:prSet>
      <dgm:spPr/>
    </dgm:pt>
    <dgm:pt modelId="{352E1124-318E-48CF-9D95-4AAF7B930E0B}" type="pres">
      <dgm:prSet presAssocID="{BFA244A7-B84B-4111-85FD-4D32DFA175C9}" presName="compNode" presStyleCnt="0"/>
      <dgm:spPr/>
    </dgm:pt>
    <dgm:pt modelId="{79E61537-A1EF-4A4A-9ADF-BD5C3D98BA17}" type="pres">
      <dgm:prSet presAssocID="{BFA244A7-B84B-4111-85FD-4D32DFA175C9}" presName="iconBgRect" presStyleLbl="bgShp" presStyleIdx="0" presStyleCnt="4"/>
      <dgm:spPr/>
    </dgm:pt>
    <dgm:pt modelId="{FF1CEBD0-C3C3-446E-8265-DCE99A9B57A5}" type="pres">
      <dgm:prSet presAssocID="{BFA244A7-B84B-4111-85FD-4D32DFA175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0CDD55D-A98B-4D52-8896-B1CC26FFCA61}" type="pres">
      <dgm:prSet presAssocID="{BFA244A7-B84B-4111-85FD-4D32DFA175C9}" presName="spaceRect" presStyleCnt="0"/>
      <dgm:spPr/>
    </dgm:pt>
    <dgm:pt modelId="{41000F79-22A0-443C-A4BA-27A7D3109DCD}" type="pres">
      <dgm:prSet presAssocID="{BFA244A7-B84B-4111-85FD-4D32DFA175C9}" presName="textRect" presStyleLbl="revTx" presStyleIdx="0" presStyleCnt="4">
        <dgm:presLayoutVars>
          <dgm:chMax val="1"/>
          <dgm:chPref val="1"/>
        </dgm:presLayoutVars>
      </dgm:prSet>
      <dgm:spPr/>
    </dgm:pt>
    <dgm:pt modelId="{BD24F533-EB44-4082-B49A-D97EF475E239}" type="pres">
      <dgm:prSet presAssocID="{B75310DF-CC12-4560-94E9-35D705B1D4A7}" presName="sibTrans" presStyleCnt="0"/>
      <dgm:spPr/>
    </dgm:pt>
    <dgm:pt modelId="{38EDEE0B-3A85-417E-A8DD-126C8070B52F}" type="pres">
      <dgm:prSet presAssocID="{633D60D8-C873-4402-BEEC-B34289D2DF3D}" presName="compNode" presStyleCnt="0"/>
      <dgm:spPr/>
    </dgm:pt>
    <dgm:pt modelId="{22E8F043-0D7C-4B05-9850-A537896E9E44}" type="pres">
      <dgm:prSet presAssocID="{633D60D8-C873-4402-BEEC-B34289D2DF3D}" presName="iconBgRect" presStyleLbl="bgShp" presStyleIdx="1" presStyleCnt="4"/>
      <dgm:spPr/>
    </dgm:pt>
    <dgm:pt modelId="{0464EA21-AB34-40BD-942B-2D848B725216}" type="pres">
      <dgm:prSet presAssocID="{633D60D8-C873-4402-BEEC-B34289D2DF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656A58-AFD7-43EF-8C8F-D0A50D73DE8C}" type="pres">
      <dgm:prSet presAssocID="{633D60D8-C873-4402-BEEC-B34289D2DF3D}" presName="spaceRect" presStyleCnt="0"/>
      <dgm:spPr/>
    </dgm:pt>
    <dgm:pt modelId="{EB272B67-F1A9-473C-A185-E352032089F2}" type="pres">
      <dgm:prSet presAssocID="{633D60D8-C873-4402-BEEC-B34289D2DF3D}" presName="textRect" presStyleLbl="revTx" presStyleIdx="1" presStyleCnt="4">
        <dgm:presLayoutVars>
          <dgm:chMax val="1"/>
          <dgm:chPref val="1"/>
        </dgm:presLayoutVars>
      </dgm:prSet>
      <dgm:spPr/>
    </dgm:pt>
    <dgm:pt modelId="{09D1E7CC-B4DB-47B1-BE30-CFEB1156389D}" type="pres">
      <dgm:prSet presAssocID="{7E9EFE6A-B43A-4D7D-86C9-493550DBD0C8}" presName="sibTrans" presStyleCnt="0"/>
      <dgm:spPr/>
    </dgm:pt>
    <dgm:pt modelId="{0FE8ED0A-F60F-46B9-8816-9CCF19867E2B}" type="pres">
      <dgm:prSet presAssocID="{280A8033-5F7A-403E-96F8-77D09422D980}" presName="compNode" presStyleCnt="0"/>
      <dgm:spPr/>
    </dgm:pt>
    <dgm:pt modelId="{DA734D36-34FF-4A91-943F-4DC50F65E45B}" type="pres">
      <dgm:prSet presAssocID="{280A8033-5F7A-403E-96F8-77D09422D980}" presName="iconBgRect" presStyleLbl="bgShp" presStyleIdx="2" presStyleCnt="4"/>
      <dgm:spPr/>
    </dgm:pt>
    <dgm:pt modelId="{60719C51-BB2B-4E10-8A01-A5DD17AF9A09}" type="pres">
      <dgm:prSet presAssocID="{280A8033-5F7A-403E-96F8-77D09422D9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E56261B-767A-4173-B6E8-0C32E08361CC}" type="pres">
      <dgm:prSet presAssocID="{280A8033-5F7A-403E-96F8-77D09422D980}" presName="spaceRect" presStyleCnt="0"/>
      <dgm:spPr/>
    </dgm:pt>
    <dgm:pt modelId="{553421E6-A12B-469C-BD43-0CCD54EF64D9}" type="pres">
      <dgm:prSet presAssocID="{280A8033-5F7A-403E-96F8-77D09422D980}" presName="textRect" presStyleLbl="revTx" presStyleIdx="2" presStyleCnt="4">
        <dgm:presLayoutVars>
          <dgm:chMax val="1"/>
          <dgm:chPref val="1"/>
        </dgm:presLayoutVars>
      </dgm:prSet>
      <dgm:spPr/>
    </dgm:pt>
    <dgm:pt modelId="{EC485DAB-FE36-4AD9-9390-877CD2230576}" type="pres">
      <dgm:prSet presAssocID="{6E024A67-F7A9-4A15-B091-019846420C98}" presName="sibTrans" presStyleCnt="0"/>
      <dgm:spPr/>
    </dgm:pt>
    <dgm:pt modelId="{D8804967-B97F-4955-8C2B-E63BEF7D1ED0}" type="pres">
      <dgm:prSet presAssocID="{35BF1CD1-262F-4991-8DF1-A0968C35B48A}" presName="compNode" presStyleCnt="0"/>
      <dgm:spPr/>
    </dgm:pt>
    <dgm:pt modelId="{C397A706-6755-4D70-B5FD-65091616FB22}" type="pres">
      <dgm:prSet presAssocID="{35BF1CD1-262F-4991-8DF1-A0968C35B48A}" presName="iconBgRect" presStyleLbl="bgShp" presStyleIdx="3" presStyleCnt="4"/>
      <dgm:spPr/>
    </dgm:pt>
    <dgm:pt modelId="{976FF5B3-16B7-42CC-8493-18F0BC8E24FE}" type="pres">
      <dgm:prSet presAssocID="{35BF1CD1-262F-4991-8DF1-A0968C35B4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91AD0A05-4E9D-4CFD-82FA-60AF551DEDA6}" type="pres">
      <dgm:prSet presAssocID="{35BF1CD1-262F-4991-8DF1-A0968C35B48A}" presName="spaceRect" presStyleCnt="0"/>
      <dgm:spPr/>
    </dgm:pt>
    <dgm:pt modelId="{7B699C81-7502-4796-BAE5-B0BE18ACF1A9}" type="pres">
      <dgm:prSet presAssocID="{35BF1CD1-262F-4991-8DF1-A0968C35B4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5D9DE07-6F95-484E-96AD-7442D4D5F552}" type="presOf" srcId="{35BF1CD1-262F-4991-8DF1-A0968C35B48A}" destId="{7B699C81-7502-4796-BAE5-B0BE18ACF1A9}" srcOrd="0" destOrd="0" presId="urn:microsoft.com/office/officeart/2018/5/layout/IconCircleLabelList"/>
    <dgm:cxn modelId="{E9B32D6A-AF83-4B5F-83FA-74561CB61B49}" srcId="{1FCF1283-E6EC-41F5-8935-7EA5BF7FE424}" destId="{280A8033-5F7A-403E-96F8-77D09422D980}" srcOrd="2" destOrd="0" parTransId="{1599E915-AEA6-4B71-ADD8-5B000C1B7103}" sibTransId="{6E024A67-F7A9-4A15-B091-019846420C98}"/>
    <dgm:cxn modelId="{D686C952-F34D-4A37-8364-669013EAA163}" type="presOf" srcId="{1FCF1283-E6EC-41F5-8935-7EA5BF7FE424}" destId="{CFF937AA-149A-44FA-A68C-2B8419ADC892}" srcOrd="0" destOrd="0" presId="urn:microsoft.com/office/officeart/2018/5/layout/IconCircleLabelList"/>
    <dgm:cxn modelId="{91D05B8C-D3F8-4360-86F4-C0ED68F4ED4D}" type="presOf" srcId="{280A8033-5F7A-403E-96F8-77D09422D980}" destId="{553421E6-A12B-469C-BD43-0CCD54EF64D9}" srcOrd="0" destOrd="0" presId="urn:microsoft.com/office/officeart/2018/5/layout/IconCircleLabelList"/>
    <dgm:cxn modelId="{AB6EE1A8-A542-4E4E-8E45-2AF5A1C1A243}" srcId="{1FCF1283-E6EC-41F5-8935-7EA5BF7FE424}" destId="{35BF1CD1-262F-4991-8DF1-A0968C35B48A}" srcOrd="3" destOrd="0" parTransId="{D55AA9DA-62DE-4388-885A-9DD4318CB26A}" sibTransId="{D04809CF-DE3D-4F78-BB1C-F0350B10ED1B}"/>
    <dgm:cxn modelId="{A38249A9-3B72-46FA-A076-9FC0B71FAA90}" type="presOf" srcId="{BFA244A7-B84B-4111-85FD-4D32DFA175C9}" destId="{41000F79-22A0-443C-A4BA-27A7D3109DCD}" srcOrd="0" destOrd="0" presId="urn:microsoft.com/office/officeart/2018/5/layout/IconCircleLabelList"/>
    <dgm:cxn modelId="{6FBD60CB-FFEA-4753-B4DE-6697AEEF09A0}" type="presOf" srcId="{633D60D8-C873-4402-BEEC-B34289D2DF3D}" destId="{EB272B67-F1A9-473C-A185-E352032089F2}" srcOrd="0" destOrd="0" presId="urn:microsoft.com/office/officeart/2018/5/layout/IconCircleLabelList"/>
    <dgm:cxn modelId="{54B2D7E9-FC9A-4B8F-AE2D-53F4C9922B00}" srcId="{1FCF1283-E6EC-41F5-8935-7EA5BF7FE424}" destId="{BFA244A7-B84B-4111-85FD-4D32DFA175C9}" srcOrd="0" destOrd="0" parTransId="{2BF2E677-CA6E-4F1F-8880-1631E1A39B3E}" sibTransId="{B75310DF-CC12-4560-94E9-35D705B1D4A7}"/>
    <dgm:cxn modelId="{E41195FE-72DA-4268-9B27-EEA87DE8C0CC}" srcId="{1FCF1283-E6EC-41F5-8935-7EA5BF7FE424}" destId="{633D60D8-C873-4402-BEEC-B34289D2DF3D}" srcOrd="1" destOrd="0" parTransId="{074C7A81-5F49-411D-8F2B-D9B54C3794F4}" sibTransId="{7E9EFE6A-B43A-4D7D-86C9-493550DBD0C8}"/>
    <dgm:cxn modelId="{BBC8147E-26DA-4FD5-8A2D-7E0622715D20}" type="presParOf" srcId="{CFF937AA-149A-44FA-A68C-2B8419ADC892}" destId="{352E1124-318E-48CF-9D95-4AAF7B930E0B}" srcOrd="0" destOrd="0" presId="urn:microsoft.com/office/officeart/2018/5/layout/IconCircleLabelList"/>
    <dgm:cxn modelId="{F127D175-F972-4AED-9C15-9B8921BEE83F}" type="presParOf" srcId="{352E1124-318E-48CF-9D95-4AAF7B930E0B}" destId="{79E61537-A1EF-4A4A-9ADF-BD5C3D98BA17}" srcOrd="0" destOrd="0" presId="urn:microsoft.com/office/officeart/2018/5/layout/IconCircleLabelList"/>
    <dgm:cxn modelId="{B693BEBE-D78F-4BDC-A085-C50227C3D3BA}" type="presParOf" srcId="{352E1124-318E-48CF-9D95-4AAF7B930E0B}" destId="{FF1CEBD0-C3C3-446E-8265-DCE99A9B57A5}" srcOrd="1" destOrd="0" presId="urn:microsoft.com/office/officeart/2018/5/layout/IconCircleLabelList"/>
    <dgm:cxn modelId="{DCA22968-8299-4F21-BDCF-00C9479EBFE2}" type="presParOf" srcId="{352E1124-318E-48CF-9D95-4AAF7B930E0B}" destId="{20CDD55D-A98B-4D52-8896-B1CC26FFCA61}" srcOrd="2" destOrd="0" presId="urn:microsoft.com/office/officeart/2018/5/layout/IconCircleLabelList"/>
    <dgm:cxn modelId="{734130B8-5595-4217-A7FE-702DC5773749}" type="presParOf" srcId="{352E1124-318E-48CF-9D95-4AAF7B930E0B}" destId="{41000F79-22A0-443C-A4BA-27A7D3109DCD}" srcOrd="3" destOrd="0" presId="urn:microsoft.com/office/officeart/2018/5/layout/IconCircleLabelList"/>
    <dgm:cxn modelId="{095BB02C-B3CA-4A32-824D-37F6C3D0E136}" type="presParOf" srcId="{CFF937AA-149A-44FA-A68C-2B8419ADC892}" destId="{BD24F533-EB44-4082-B49A-D97EF475E239}" srcOrd="1" destOrd="0" presId="urn:microsoft.com/office/officeart/2018/5/layout/IconCircleLabelList"/>
    <dgm:cxn modelId="{A5E1BA5D-5636-4643-9F44-E85541A0B148}" type="presParOf" srcId="{CFF937AA-149A-44FA-A68C-2B8419ADC892}" destId="{38EDEE0B-3A85-417E-A8DD-126C8070B52F}" srcOrd="2" destOrd="0" presId="urn:microsoft.com/office/officeart/2018/5/layout/IconCircleLabelList"/>
    <dgm:cxn modelId="{771D7740-56C0-4136-B61E-9D1D930DD5A7}" type="presParOf" srcId="{38EDEE0B-3A85-417E-A8DD-126C8070B52F}" destId="{22E8F043-0D7C-4B05-9850-A537896E9E44}" srcOrd="0" destOrd="0" presId="urn:microsoft.com/office/officeart/2018/5/layout/IconCircleLabelList"/>
    <dgm:cxn modelId="{EA6DEA58-2FE2-49C8-95EA-7B95DBFE482B}" type="presParOf" srcId="{38EDEE0B-3A85-417E-A8DD-126C8070B52F}" destId="{0464EA21-AB34-40BD-942B-2D848B725216}" srcOrd="1" destOrd="0" presId="urn:microsoft.com/office/officeart/2018/5/layout/IconCircleLabelList"/>
    <dgm:cxn modelId="{A101CA9D-7A8A-44BE-B330-B88D46669B41}" type="presParOf" srcId="{38EDEE0B-3A85-417E-A8DD-126C8070B52F}" destId="{93656A58-AFD7-43EF-8C8F-D0A50D73DE8C}" srcOrd="2" destOrd="0" presId="urn:microsoft.com/office/officeart/2018/5/layout/IconCircleLabelList"/>
    <dgm:cxn modelId="{030C79EA-2F15-41B0-9AA6-2F6E51388B05}" type="presParOf" srcId="{38EDEE0B-3A85-417E-A8DD-126C8070B52F}" destId="{EB272B67-F1A9-473C-A185-E352032089F2}" srcOrd="3" destOrd="0" presId="urn:microsoft.com/office/officeart/2018/5/layout/IconCircleLabelList"/>
    <dgm:cxn modelId="{6CF0E5CB-D518-4682-911F-B12E5C380426}" type="presParOf" srcId="{CFF937AA-149A-44FA-A68C-2B8419ADC892}" destId="{09D1E7CC-B4DB-47B1-BE30-CFEB1156389D}" srcOrd="3" destOrd="0" presId="urn:microsoft.com/office/officeart/2018/5/layout/IconCircleLabelList"/>
    <dgm:cxn modelId="{9754B0D2-A074-4B97-879A-2F81C1CA03C7}" type="presParOf" srcId="{CFF937AA-149A-44FA-A68C-2B8419ADC892}" destId="{0FE8ED0A-F60F-46B9-8816-9CCF19867E2B}" srcOrd="4" destOrd="0" presId="urn:microsoft.com/office/officeart/2018/5/layout/IconCircleLabelList"/>
    <dgm:cxn modelId="{1617BD6F-89FC-4D65-A311-78D96259F7E5}" type="presParOf" srcId="{0FE8ED0A-F60F-46B9-8816-9CCF19867E2B}" destId="{DA734D36-34FF-4A91-943F-4DC50F65E45B}" srcOrd="0" destOrd="0" presId="urn:microsoft.com/office/officeart/2018/5/layout/IconCircleLabelList"/>
    <dgm:cxn modelId="{5DC317D8-8E44-4349-B650-4A155F309992}" type="presParOf" srcId="{0FE8ED0A-F60F-46B9-8816-9CCF19867E2B}" destId="{60719C51-BB2B-4E10-8A01-A5DD17AF9A09}" srcOrd="1" destOrd="0" presId="urn:microsoft.com/office/officeart/2018/5/layout/IconCircleLabelList"/>
    <dgm:cxn modelId="{73FE39D0-FCBD-4392-AB98-922D4E0E657E}" type="presParOf" srcId="{0FE8ED0A-F60F-46B9-8816-9CCF19867E2B}" destId="{EE56261B-767A-4173-B6E8-0C32E08361CC}" srcOrd="2" destOrd="0" presId="urn:microsoft.com/office/officeart/2018/5/layout/IconCircleLabelList"/>
    <dgm:cxn modelId="{B0C9A69E-309C-4B73-BA2A-D915C974246E}" type="presParOf" srcId="{0FE8ED0A-F60F-46B9-8816-9CCF19867E2B}" destId="{553421E6-A12B-469C-BD43-0CCD54EF64D9}" srcOrd="3" destOrd="0" presId="urn:microsoft.com/office/officeart/2018/5/layout/IconCircleLabelList"/>
    <dgm:cxn modelId="{6B1E6CB8-06C5-4B71-8B83-1EBBD2848605}" type="presParOf" srcId="{CFF937AA-149A-44FA-A68C-2B8419ADC892}" destId="{EC485DAB-FE36-4AD9-9390-877CD2230576}" srcOrd="5" destOrd="0" presId="urn:microsoft.com/office/officeart/2018/5/layout/IconCircleLabelList"/>
    <dgm:cxn modelId="{5F257B30-6590-4168-BE68-4F2DE1492215}" type="presParOf" srcId="{CFF937AA-149A-44FA-A68C-2B8419ADC892}" destId="{D8804967-B97F-4955-8C2B-E63BEF7D1ED0}" srcOrd="6" destOrd="0" presId="urn:microsoft.com/office/officeart/2018/5/layout/IconCircleLabelList"/>
    <dgm:cxn modelId="{2F2F8046-6BCC-43A2-810B-4235CF45A0E6}" type="presParOf" srcId="{D8804967-B97F-4955-8C2B-E63BEF7D1ED0}" destId="{C397A706-6755-4D70-B5FD-65091616FB22}" srcOrd="0" destOrd="0" presId="urn:microsoft.com/office/officeart/2018/5/layout/IconCircleLabelList"/>
    <dgm:cxn modelId="{8D5170CE-71DA-4379-A5B7-9DD4F96D3368}" type="presParOf" srcId="{D8804967-B97F-4955-8C2B-E63BEF7D1ED0}" destId="{976FF5B3-16B7-42CC-8493-18F0BC8E24FE}" srcOrd="1" destOrd="0" presId="urn:microsoft.com/office/officeart/2018/5/layout/IconCircleLabelList"/>
    <dgm:cxn modelId="{2246E9DC-D901-4C71-BF44-6B3FBF6BADF0}" type="presParOf" srcId="{D8804967-B97F-4955-8C2B-E63BEF7D1ED0}" destId="{91AD0A05-4E9D-4CFD-82FA-60AF551DEDA6}" srcOrd="2" destOrd="0" presId="urn:microsoft.com/office/officeart/2018/5/layout/IconCircleLabelList"/>
    <dgm:cxn modelId="{1C4DA871-EFDF-4F70-8530-D40150152804}" type="presParOf" srcId="{D8804967-B97F-4955-8C2B-E63BEF7D1ED0}" destId="{7B699C81-7502-4796-BAE5-B0BE18ACF1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6B8DB-C6CD-4083-87AF-8549D12A3F7B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Gather the top memes from 'Reddit' platform. </a:t>
          </a:r>
        </a:p>
      </dsp:txBody>
      <dsp:txXfrm>
        <a:off x="0" y="1401973"/>
        <a:ext cx="3414946" cy="2213643"/>
      </dsp:txXfrm>
    </dsp:sp>
    <dsp:sp modelId="{E3F76991-B24E-426E-AF15-D0480229B08B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CDD820E0-2CBA-4ECA-BA12-592D7411EF1E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EA27A-2C64-45F4-B3BA-6BF188E4F4E1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Store them in collection to share with users later.</a:t>
          </a:r>
        </a:p>
      </dsp:txBody>
      <dsp:txXfrm>
        <a:off x="3756441" y="1401973"/>
        <a:ext cx="3414946" cy="2213643"/>
      </dsp:txXfrm>
    </dsp:sp>
    <dsp:sp modelId="{43C4C07D-15EA-47FD-9E4E-71C09EFA9331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C8D330EE-5B6C-4046-BB2C-017D98191B62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494AA-286A-4EDB-A871-F6B390D34AB1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Generate the report which will be shared via telegram. </a:t>
          </a:r>
        </a:p>
      </dsp:txBody>
      <dsp:txXfrm>
        <a:off x="7512882" y="1401973"/>
        <a:ext cx="3414946" cy="2213643"/>
      </dsp:txXfrm>
    </dsp:sp>
    <dsp:sp modelId="{DC0D3219-5CD2-446D-AD12-D926F0FEC6F8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2C2CFD38-9270-4129-9EAA-A3F8BE7C4B40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E2132-0FA0-4C18-9707-F35E074B9DB7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a crawler to fetch memes using Reddit’s public API.</a:t>
          </a:r>
        </a:p>
      </dsp:txBody>
      <dsp:txXfrm>
        <a:off x="3080" y="1765067"/>
        <a:ext cx="2444055" cy="2053006"/>
      </dsp:txXfrm>
    </dsp:sp>
    <dsp:sp modelId="{916F3946-B6D0-4380-B609-9A1814B86DB1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E4748883-5C86-414F-8DF4-0F6BDDB6BA0D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DCD75-7B2D-406A-8D2F-5A5776085DB8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Store meme data (title, URL, upvotes, creation time) in SQLite DB.</a:t>
          </a:r>
        </a:p>
      </dsp:txBody>
      <dsp:txXfrm>
        <a:off x="2691541" y="1765067"/>
        <a:ext cx="2444055" cy="2053006"/>
      </dsp:txXfrm>
    </dsp:sp>
    <dsp:sp modelId="{42716F56-AF36-4610-8BBA-C7676804768C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D20E91F-6AEE-4D49-8406-B6BD7E43A261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0AD2C-7A24-4E24-8E4E-FBD64D10CB44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a reporting mechanism with useful insights.</a:t>
          </a:r>
        </a:p>
      </dsp:txBody>
      <dsp:txXfrm>
        <a:off x="5380002" y="1765067"/>
        <a:ext cx="2444055" cy="2053006"/>
      </dsp:txXfrm>
    </dsp:sp>
    <dsp:sp modelId="{01554ECE-7C63-4FC3-9E9F-DF947AD964D6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A634EE44-BA49-4CDA-AC99-F23C19A06B38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5BE9-FBE0-4A39-AE3C-D6C7C00FA61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alternative use cases from collected data.</a:t>
          </a:r>
        </a:p>
      </dsp:txBody>
      <dsp:txXfrm>
        <a:off x="8068463" y="1765067"/>
        <a:ext cx="2444055" cy="2053006"/>
      </dsp:txXfrm>
    </dsp:sp>
    <dsp:sp modelId="{9935DDD0-5874-4003-A6CE-A58E378F2CE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8776293C-6152-4C27-94A8-D4A9CE08271E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95180-AF7E-4E1E-B808-E38DB03BF916}">
      <dsp:nvSpPr>
        <dsp:cNvPr id="0" name=""/>
        <dsp:cNvSpPr/>
      </dsp:nvSpPr>
      <dsp:spPr>
        <a:xfrm>
          <a:off x="4219" y="102312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2663B-6636-4FA3-AA6D-36B87AE827D0}">
      <dsp:nvSpPr>
        <dsp:cNvPr id="0" name=""/>
        <dsp:cNvSpPr/>
      </dsp:nvSpPr>
      <dsp:spPr>
        <a:xfrm>
          <a:off x="4219" y="1960018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Backend</a:t>
          </a:r>
          <a:r>
            <a:rPr lang="en-US" sz="1400" kern="1200"/>
            <a:t>: ASP.NET Core 7.0 (Web API)</a:t>
          </a:r>
        </a:p>
      </dsp:txBody>
      <dsp:txXfrm>
        <a:off x="4219" y="1960018"/>
        <a:ext cx="2413125" cy="395903"/>
      </dsp:txXfrm>
    </dsp:sp>
    <dsp:sp modelId="{AA7F22BA-64FA-478A-BDB2-875DE0481577}">
      <dsp:nvSpPr>
        <dsp:cNvPr id="0" name=""/>
        <dsp:cNvSpPr/>
      </dsp:nvSpPr>
      <dsp:spPr>
        <a:xfrm>
          <a:off x="4219" y="2398852"/>
          <a:ext cx="2413125" cy="77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0A534-EFD5-4274-9B98-57598D753CEE}">
      <dsp:nvSpPr>
        <dsp:cNvPr id="0" name=""/>
        <dsp:cNvSpPr/>
      </dsp:nvSpPr>
      <dsp:spPr>
        <a:xfrm>
          <a:off x="2839641" y="102312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AD1CB-350F-4746-989C-64A5741A4D4D}">
      <dsp:nvSpPr>
        <dsp:cNvPr id="0" name=""/>
        <dsp:cNvSpPr/>
      </dsp:nvSpPr>
      <dsp:spPr>
        <a:xfrm>
          <a:off x="2839641" y="1960018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Database</a:t>
          </a:r>
          <a:r>
            <a:rPr lang="en-US" sz="1400" kern="1200"/>
            <a:t>: SQLite (lightweight, portable)</a:t>
          </a:r>
        </a:p>
      </dsp:txBody>
      <dsp:txXfrm>
        <a:off x="2839641" y="1960018"/>
        <a:ext cx="2413125" cy="395903"/>
      </dsp:txXfrm>
    </dsp:sp>
    <dsp:sp modelId="{F30C3316-AAE0-405F-B9F7-6EBE2D963405}">
      <dsp:nvSpPr>
        <dsp:cNvPr id="0" name=""/>
        <dsp:cNvSpPr/>
      </dsp:nvSpPr>
      <dsp:spPr>
        <a:xfrm>
          <a:off x="2839641" y="2398852"/>
          <a:ext cx="2413125" cy="77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2E586-C2CB-4110-A149-8EEA2AA73CDB}">
      <dsp:nvSpPr>
        <dsp:cNvPr id="0" name=""/>
        <dsp:cNvSpPr/>
      </dsp:nvSpPr>
      <dsp:spPr>
        <a:xfrm>
          <a:off x="5675062" y="102312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4F665-B55C-4642-940A-BC50D4E8BF31}">
      <dsp:nvSpPr>
        <dsp:cNvPr id="0" name=""/>
        <dsp:cNvSpPr/>
      </dsp:nvSpPr>
      <dsp:spPr>
        <a:xfrm>
          <a:off x="5675062" y="1960018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Packages</a:t>
          </a:r>
          <a:r>
            <a:rPr lang="en-US" sz="1400" kern="1200"/>
            <a:t>:</a:t>
          </a:r>
        </a:p>
      </dsp:txBody>
      <dsp:txXfrm>
        <a:off x="5675062" y="1960018"/>
        <a:ext cx="2413125" cy="395903"/>
      </dsp:txXfrm>
    </dsp:sp>
    <dsp:sp modelId="{741230BB-D8DD-4464-839A-006A0629F729}">
      <dsp:nvSpPr>
        <dsp:cNvPr id="0" name=""/>
        <dsp:cNvSpPr/>
      </dsp:nvSpPr>
      <dsp:spPr>
        <a:xfrm>
          <a:off x="5675062" y="2398852"/>
          <a:ext cx="2413125" cy="77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System.Net.Http → API calls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System.Text.Json → JSON parsing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Microsoft.EntityFrameworkCore.Sqlite → ORM for SQLite</a:t>
          </a:r>
        </a:p>
      </dsp:txBody>
      <dsp:txXfrm>
        <a:off x="5675062" y="2398852"/>
        <a:ext cx="2413125" cy="770830"/>
      </dsp:txXfrm>
    </dsp:sp>
    <dsp:sp modelId="{148A525B-8BC2-4135-BE78-DAFE14E3B877}">
      <dsp:nvSpPr>
        <dsp:cNvPr id="0" name=""/>
        <dsp:cNvSpPr/>
      </dsp:nvSpPr>
      <dsp:spPr>
        <a:xfrm>
          <a:off x="8510484" y="102312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5E0A-0DE2-44D5-BAFC-2C6940186884}">
      <dsp:nvSpPr>
        <dsp:cNvPr id="0" name=""/>
        <dsp:cNvSpPr/>
      </dsp:nvSpPr>
      <dsp:spPr>
        <a:xfrm>
          <a:off x="8510484" y="1960018"/>
          <a:ext cx="2413125" cy="395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Tools</a:t>
          </a:r>
          <a:r>
            <a:rPr lang="en-US" sz="1400" kern="1200"/>
            <a:t>: Swagger (API testing), Visual Studio </a:t>
          </a:r>
        </a:p>
      </dsp:txBody>
      <dsp:txXfrm>
        <a:off x="8510484" y="1960018"/>
        <a:ext cx="2413125" cy="395903"/>
      </dsp:txXfrm>
    </dsp:sp>
    <dsp:sp modelId="{969BFF69-AA87-4CA6-9909-57F82C39D788}">
      <dsp:nvSpPr>
        <dsp:cNvPr id="0" name=""/>
        <dsp:cNvSpPr/>
      </dsp:nvSpPr>
      <dsp:spPr>
        <a:xfrm>
          <a:off x="8510484" y="2398852"/>
          <a:ext cx="2413125" cy="77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3926F-4EFE-4A72-8605-9C059BA61484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HttpClient setup with headers (User-Agent, Accept).</a:t>
          </a:r>
        </a:p>
      </dsp:txBody>
      <dsp:txXfrm>
        <a:off x="62141" y="104940"/>
        <a:ext cx="6542551" cy="1148678"/>
      </dsp:txXfrm>
    </dsp:sp>
    <dsp:sp modelId="{A2FF4A77-233A-4F2D-A44A-8AC0006B877F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JSON deserialization into strong C# classes.</a:t>
          </a:r>
        </a:p>
      </dsp:txBody>
      <dsp:txXfrm>
        <a:off x="62141" y="1470060"/>
        <a:ext cx="6542551" cy="1148678"/>
      </dsp:txXfrm>
    </dsp:sp>
    <dsp:sp modelId="{C6D6E1B6-7052-46ED-8F90-CCC79DD508D4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Entity Framework Core for DB operations.</a:t>
          </a:r>
        </a:p>
      </dsp:txBody>
      <dsp:txXfrm>
        <a:off x="62141" y="2835181"/>
        <a:ext cx="6542551" cy="1148678"/>
      </dsp:txXfrm>
    </dsp:sp>
    <dsp:sp modelId="{365E00C7-0656-4803-AE96-D3C85A16F9E8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Error Handling with try/catch (API errors, JSON parsing).</a:t>
          </a:r>
        </a:p>
      </dsp:txBody>
      <dsp:txXfrm>
        <a:off x="62141" y="4200301"/>
        <a:ext cx="6542551" cy="114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F83D8-8355-4E94-842A-3F19E0F55983}">
      <dsp:nvSpPr>
        <dsp:cNvPr id="0" name=""/>
        <dsp:cNvSpPr/>
      </dsp:nvSpPr>
      <dsp:spPr>
        <a:xfrm>
          <a:off x="0" y="191839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Trending Meme Analysis</a:t>
          </a:r>
          <a:endParaRPr lang="en-US" sz="2800" kern="1200"/>
        </a:p>
      </dsp:txBody>
      <dsp:txXfrm>
        <a:off x="33583" y="225422"/>
        <a:ext cx="6599667" cy="620794"/>
      </dsp:txXfrm>
    </dsp:sp>
    <dsp:sp modelId="{BD380653-EB2D-468E-8E86-37C286CE6BEE}">
      <dsp:nvSpPr>
        <dsp:cNvPr id="0" name=""/>
        <dsp:cNvSpPr/>
      </dsp:nvSpPr>
      <dsp:spPr>
        <a:xfrm>
          <a:off x="0" y="879799"/>
          <a:ext cx="66668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Identifies best posting time based on upvotes &amp; timestamps.</a:t>
          </a:r>
        </a:p>
      </dsp:txBody>
      <dsp:txXfrm>
        <a:off x="0" y="879799"/>
        <a:ext cx="6666833" cy="695520"/>
      </dsp:txXfrm>
    </dsp:sp>
    <dsp:sp modelId="{33C6E45E-E477-4E1B-872E-13002F80CEDB}">
      <dsp:nvSpPr>
        <dsp:cNvPr id="0" name=""/>
        <dsp:cNvSpPr/>
      </dsp:nvSpPr>
      <dsp:spPr>
        <a:xfrm>
          <a:off x="0" y="1575319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Content-Type Success Rate</a:t>
          </a:r>
          <a:endParaRPr lang="en-US" sz="2800" kern="1200"/>
        </a:p>
      </dsp:txBody>
      <dsp:txXfrm>
        <a:off x="33583" y="1608902"/>
        <a:ext cx="6599667" cy="620794"/>
      </dsp:txXfrm>
    </dsp:sp>
    <dsp:sp modelId="{2FCE4EA8-5ED9-4A22-9233-7C490C9DB7CC}">
      <dsp:nvSpPr>
        <dsp:cNvPr id="0" name=""/>
        <dsp:cNvSpPr/>
      </dsp:nvSpPr>
      <dsp:spPr>
        <a:xfrm>
          <a:off x="0" y="2263279"/>
          <a:ext cx="666683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Compares popularity of images vs videos or gifs.</a:t>
          </a:r>
        </a:p>
      </dsp:txBody>
      <dsp:txXfrm>
        <a:off x="0" y="2263279"/>
        <a:ext cx="6666833" cy="463680"/>
      </dsp:txXfrm>
    </dsp:sp>
    <dsp:sp modelId="{7175F32D-BCCD-4384-ABAC-A4889139EA04}">
      <dsp:nvSpPr>
        <dsp:cNvPr id="0" name=""/>
        <dsp:cNvSpPr/>
      </dsp:nvSpPr>
      <dsp:spPr>
        <a:xfrm>
          <a:off x="0" y="272696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Top Authors</a:t>
          </a:r>
          <a:endParaRPr lang="en-US" sz="2800" kern="1200"/>
        </a:p>
      </dsp:txBody>
      <dsp:txXfrm>
        <a:off x="33583" y="2760543"/>
        <a:ext cx="6599667" cy="620794"/>
      </dsp:txXfrm>
    </dsp:sp>
    <dsp:sp modelId="{66CFE039-149D-4CCD-855E-B35CB7D0D123}">
      <dsp:nvSpPr>
        <dsp:cNvPr id="0" name=""/>
        <dsp:cNvSpPr/>
      </dsp:nvSpPr>
      <dsp:spPr>
        <a:xfrm>
          <a:off x="0" y="3414920"/>
          <a:ext cx="66668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Highlights most influential meme creators in the dataset.</a:t>
          </a:r>
        </a:p>
      </dsp:txBody>
      <dsp:txXfrm>
        <a:off x="0" y="3414920"/>
        <a:ext cx="6666833" cy="695520"/>
      </dsp:txXfrm>
    </dsp:sp>
    <dsp:sp modelId="{76832456-3CFC-4002-941A-50677531280F}">
      <dsp:nvSpPr>
        <dsp:cNvPr id="0" name=""/>
        <dsp:cNvSpPr/>
      </dsp:nvSpPr>
      <dsp:spPr>
        <a:xfrm>
          <a:off x="0" y="4110439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Marketing Research</a:t>
          </a:r>
          <a:r>
            <a:rPr lang="en-US" sz="2800" kern="1200"/>
            <a:t> </a:t>
          </a:r>
        </a:p>
      </dsp:txBody>
      <dsp:txXfrm>
        <a:off x="33583" y="4144022"/>
        <a:ext cx="6599667" cy="620794"/>
      </dsp:txXfrm>
    </dsp:sp>
    <dsp:sp modelId="{7E8A712A-E8B7-4FB1-BCE3-8DF36B37190E}">
      <dsp:nvSpPr>
        <dsp:cNvPr id="0" name=""/>
        <dsp:cNvSpPr/>
      </dsp:nvSpPr>
      <dsp:spPr>
        <a:xfrm>
          <a:off x="0" y="4798400"/>
          <a:ext cx="6666833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Brands analyze meme trends for campaign.</a:t>
          </a:r>
        </a:p>
      </dsp:txBody>
      <dsp:txXfrm>
        <a:off x="0" y="4798400"/>
        <a:ext cx="6666833" cy="463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1537-A1EF-4A4A-9ADF-BD5C3D98BA17}">
      <dsp:nvSpPr>
        <dsp:cNvPr id="0" name=""/>
        <dsp:cNvSpPr/>
      </dsp:nvSpPr>
      <dsp:spPr>
        <a:xfrm>
          <a:off x="562927" y="5365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CEBD0-C3C3-446E-8265-DCE99A9B57A5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0F79-22A0-443C-A4BA-27A7D3109DCD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Successfully built a meme crawler for Reddit.</a:t>
          </a:r>
        </a:p>
      </dsp:txBody>
      <dsp:txXfrm>
        <a:off x="100682" y="2432898"/>
        <a:ext cx="2370489" cy="720000"/>
      </dsp:txXfrm>
    </dsp:sp>
    <dsp:sp modelId="{22E8F043-0D7C-4B05-9850-A537896E9E44}">
      <dsp:nvSpPr>
        <dsp:cNvPr id="0" name=""/>
        <dsp:cNvSpPr/>
      </dsp:nvSpPr>
      <dsp:spPr>
        <a:xfrm>
          <a:off x="3348252" y="5365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4EA21-AB34-40BD-942B-2D848B725216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72B67-F1A9-473C-A185-E352032089F2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Automated data fetching + storage + reporting pipeline.</a:t>
          </a:r>
        </a:p>
      </dsp:txBody>
      <dsp:txXfrm>
        <a:off x="2886007" y="2432898"/>
        <a:ext cx="2370489" cy="720000"/>
      </dsp:txXfrm>
    </dsp:sp>
    <dsp:sp modelId="{DA734D36-34FF-4A91-943F-4DC50F65E45B}">
      <dsp:nvSpPr>
        <dsp:cNvPr id="0" name=""/>
        <dsp:cNvSpPr/>
      </dsp:nvSpPr>
      <dsp:spPr>
        <a:xfrm>
          <a:off x="6133577" y="5365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19C51-BB2B-4E10-8A01-A5DD17AF9A09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421E6-A12B-469C-BD43-0CCD54EF64D9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Generated actionable insights for content, engagement, and trends.</a:t>
          </a:r>
        </a:p>
      </dsp:txBody>
      <dsp:txXfrm>
        <a:off x="5671332" y="2432898"/>
        <a:ext cx="2370489" cy="720000"/>
      </dsp:txXfrm>
    </dsp:sp>
    <dsp:sp modelId="{C397A706-6755-4D70-B5FD-65091616FB22}">
      <dsp:nvSpPr>
        <dsp:cNvPr id="0" name=""/>
        <dsp:cNvSpPr/>
      </dsp:nvSpPr>
      <dsp:spPr>
        <a:xfrm>
          <a:off x="8918902" y="5365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FF5B3-16B7-42CC-8493-18F0BC8E24FE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99C81-7502-4796-BAE5-B0BE18ACF1A9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Demonstrated potential beyond entertainment → marketing &amp; analytics.</a:t>
          </a:r>
        </a:p>
      </dsp:txBody>
      <dsp:txXfrm>
        <a:off x="8456657" y="24328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rnachauhan15/RedditMemeCrawl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NOeNrm9MQ3iT-3irZzboA0LVptnlSGL/view?usp=sharing" TargetMode="External"/><Relationship Id="rId2" Type="http://schemas.openxmlformats.org/officeDocument/2006/relationships/hyperlink" Target="https://drive.google.com/file/d/1bNOeNrm9MQ3iT-3irZzboA0LVptnlSGL/pre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Prerna Chouhan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16 Aug 2025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700">
                <a:solidFill>
                  <a:srgbClr val="FFFFFF"/>
                </a:solidFill>
              </a:rPr>
              <a:t>    </a:t>
            </a:r>
          </a:p>
          <a:p>
            <a:pPr algn="l"/>
            <a:r>
              <a:rPr lang="en-US" sz="700" dirty="0">
                <a:solidFill>
                  <a:srgbClr val="FFFFFF"/>
                </a:solidFill>
              </a:rPr>
              <a:t> </a:t>
            </a:r>
          </a:p>
        </p:txBody>
      </p:sp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13A36B35-5E20-2737-903B-0C257AB5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72" y="390832"/>
            <a:ext cx="10042475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BF730-E0A5-9360-B2E2-99D096B9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EA40C21-9FC9-D508-3C04-8EFEC8A7B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2402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9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D0FBC-B7C5-9880-007C-53B18247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3274B3E-E8C6-03D6-5A05-68F5DD0F6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479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39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BC69AC-F3A8-94C2-1333-2C63E429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ABA3D-60E7-AB78-E1DA-6D28FBD3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00BD4AF8-9A0E-EA1B-CF6E-A1803C287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316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1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B91CD-A96E-C8BB-FC2E-74E06D1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F29E2E1-15B6-09E3-F8DD-50864AD61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862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16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CFB1B-AC3F-0BD1-C5D1-10774B28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Code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81FD-FDB3-ED2D-0ADF-00A3E2B4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https://github.com/Prernachauhan15/RedditMemeCrawler.git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5052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EADF-F318-E032-FA1F-1E944C1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Implementation Steps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2F78-B837-107C-47FD-E3819CE1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Setup ASP.NET Core project.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Install necessary NuGet packages.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Create Meme model + DbContext.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Configure EF Core migrations → create SQLite DB.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Implement MemeController → fetch from Reddit API.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Deserialize JSON → map to Meme entity.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Save results to database.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Reporting service → generate insights.</a:t>
            </a:r>
            <a:endParaRPr lang="en-US" sz="1900"/>
          </a:p>
          <a:p>
            <a:endParaRPr lang="en-US" sz="1900"/>
          </a:p>
        </p:txBody>
      </p:sp>
      <p:pic>
        <p:nvPicPr>
          <p:cNvPr id="16" name="Picture 15" descr="Cubes connected with a red line">
            <a:extLst>
              <a:ext uri="{FF2B5EF4-FFF2-40B4-BE49-F238E27FC236}">
                <a16:creationId xmlns:a16="http://schemas.microsoft.com/office/drawing/2014/main" id="{BE788CE0-51E8-2E37-885E-6FA4A5C4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71" r="10388" b="-7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B914C-EDCB-395F-719C-F873B390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A3B063-7A65-059B-3301-7BD62CAB3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AE7B26-EBE2-9507-4819-3F14860F7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ADE05-4E8C-D2BD-2549-B8A75E57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134809-E7F5-4F8A-7AB5-E9AC3E2F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0A200-4BEA-E7B2-70AB-B9B602926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072240-D092-F300-2A7A-B93DA4EFF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D5B03-FA32-56B0-A40D-49FDEE4D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973D-FFE5-8033-8036-8652DA77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DEAD-A111-55C1-E3CD-C7C0E8394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  <a:hlinkClick r:id="rId2"/>
              </a:rPr>
              <a:t>https://drive.google.com/file/d/1bNOeNrm9MQ3iT-3irZzboA0LVptnlSGL/preview</a:t>
            </a:r>
            <a:endParaRPr lang="en-US" sz="1800">
              <a:ea typeface="+mn-lt"/>
              <a:cs typeface="+mn-lt"/>
              <a:hlinkClick r:id="rId3"/>
            </a:endParaRPr>
          </a:p>
          <a:p>
            <a:endParaRPr lang="en-US" sz="1800" dirty="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42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5004-46FC-AB4C-F833-6347969C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Key Code Highlights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11689A-2BC8-6A4F-6DB3-148EB565F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592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72445-D5F3-448D-0F29-E8260B20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Insights 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DEBA2DD-7438-24E9-71D8-5F180A8C84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023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48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Problem Statement</vt:lpstr>
      <vt:lpstr>Objectives</vt:lpstr>
      <vt:lpstr>Technology Stack</vt:lpstr>
      <vt:lpstr>Code Repo</vt:lpstr>
      <vt:lpstr>Implementation Steps</vt:lpstr>
      <vt:lpstr>Demo</vt:lpstr>
      <vt:lpstr>Key Code Highlights</vt:lpstr>
      <vt:lpstr>Insights 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154</cp:revision>
  <dcterms:created xsi:type="dcterms:W3CDTF">2025-08-16T12:12:40Z</dcterms:created>
  <dcterms:modified xsi:type="dcterms:W3CDTF">2025-08-16T15:17:52Z</dcterms:modified>
</cp:coreProperties>
</file>