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48A87A34-81AB-432B-8DAE-1953F412C126}" type="datetimeFigureOut">
              <a:rPr lang="en-US" dirty="0"/>
              <a:pPr/>
              <a:t>10/15/2023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10/15/2023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3E6E287-FBA1-B905-40BB-D3B458BD5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7200" u="sng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DAILY PEDOMETER</a:t>
            </a:r>
            <a:endParaRPr lang="en-IN" sz="7200" u="sng" dirty="0">
              <a:solidFill>
                <a:schemeClr val="accent3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FC2E60C-51D7-8AC4-F254-13993BDE8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 algn="ctr">
              <a:buNone/>
            </a:pPr>
            <a:r>
              <a:rPr lang="en-IN" sz="5400" dirty="0"/>
              <a:t>Prerna </a:t>
            </a:r>
            <a:r>
              <a:rPr lang="en-IN" sz="5400" dirty="0" err="1"/>
              <a:t>Rangale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3109063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661A6-20CE-0CD9-80ED-BF9B390FD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Understanding the Data</a:t>
            </a:r>
            <a:endParaRPr lang="en-IN" sz="66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C511C5-61E1-7990-EF5E-0E6FCE7CC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2171768"/>
            <a:ext cx="9603275" cy="438143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User</a:t>
            </a:r>
          </a:p>
          <a:p>
            <a:r>
              <a:rPr lang="en-US" dirty="0"/>
              <a:t>Step count:- </a:t>
            </a:r>
            <a:r>
              <a:rPr lang="en-US" sz="2000" dirty="0">
                <a:solidFill>
                  <a:srgbClr val="202124"/>
                </a:solidFill>
                <a:effectLst/>
                <a:latin typeface="inherit"/>
              </a:rPr>
              <a:t>Number of steps taken in the day</a:t>
            </a:r>
          </a:p>
          <a:p>
            <a:endParaRPr lang="en-US" dirty="0"/>
          </a:p>
          <a:p>
            <a:r>
              <a:rPr lang="en-US" dirty="0"/>
              <a:t>Kcal</a:t>
            </a:r>
          </a:p>
          <a:p>
            <a:r>
              <a:rPr lang="en-US" dirty="0"/>
              <a:t>Miles</a:t>
            </a:r>
          </a:p>
          <a:p>
            <a:r>
              <a:rPr lang="en-US" dirty="0"/>
              <a:t>Weather</a:t>
            </a:r>
          </a:p>
          <a:p>
            <a:r>
              <a:rPr lang="en-US" dirty="0"/>
              <a:t>Day</a:t>
            </a:r>
          </a:p>
          <a:p>
            <a:r>
              <a:rPr lang="en-US" dirty="0"/>
              <a:t>Walk</a:t>
            </a:r>
          </a:p>
          <a:p>
            <a:r>
              <a:rPr lang="en-US" dirty="0"/>
              <a:t>Steps</a:t>
            </a:r>
          </a:p>
          <a:p>
            <a:endParaRPr lang="en-IN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A2C291B-DFFB-EDCF-3752-60CB99421E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9478384"/>
              </p:ext>
            </p:extLst>
          </p:nvPr>
        </p:nvGraphicFramePr>
        <p:xfrm>
          <a:off x="4694850" y="2002559"/>
          <a:ext cx="6366880" cy="3305056"/>
        </p:xfrm>
        <a:graphic>
          <a:graphicData uri="http://schemas.openxmlformats.org/drawingml/2006/table">
            <a:tbl>
              <a:tblPr/>
              <a:tblGrid>
                <a:gridCol w="3183440">
                  <a:extLst>
                    <a:ext uri="{9D8B030D-6E8A-4147-A177-3AD203B41FA5}">
                      <a16:colId xmlns:a16="http://schemas.microsoft.com/office/drawing/2014/main" val="2054630171"/>
                    </a:ext>
                  </a:extLst>
                </a:gridCol>
                <a:gridCol w="3183440">
                  <a:extLst>
                    <a:ext uri="{9D8B030D-6E8A-4147-A177-3AD203B41FA5}">
                      <a16:colId xmlns:a16="http://schemas.microsoft.com/office/drawing/2014/main" val="2618505610"/>
                    </a:ext>
                  </a:extLst>
                </a:gridCol>
              </a:tblGrid>
              <a:tr h="343553">
                <a:tc>
                  <a:txBody>
                    <a:bodyPr/>
                    <a:lstStyle/>
                    <a:p>
                      <a:pPr fontAlgn="ctr"/>
                      <a:r>
                        <a:rPr lang="en-IN" sz="1200">
                          <a:solidFill>
                            <a:srgbClr val="202124"/>
                          </a:solidFill>
                          <a:effectLst/>
                          <a:latin typeface="inherit"/>
                        </a:rPr>
                        <a:t>StepCount</a:t>
                      </a:r>
                    </a:p>
                  </a:txBody>
                  <a:tcPr marL="80836" marR="80836" marT="80836" marB="80836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200" dirty="0">
                          <a:solidFill>
                            <a:srgbClr val="202124"/>
                          </a:solidFill>
                          <a:effectLst/>
                          <a:latin typeface="inherit"/>
                        </a:rPr>
                        <a:t>Number of steps taken in the day</a:t>
                      </a:r>
                    </a:p>
                  </a:txBody>
                  <a:tcPr marL="80836" marR="80836" marT="80836" marB="80836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1449461"/>
                  </a:ext>
                </a:extLst>
              </a:tr>
              <a:tr h="343553">
                <a:tc>
                  <a:txBody>
                    <a:bodyPr/>
                    <a:lstStyle/>
                    <a:p>
                      <a:pPr fontAlgn="ctr"/>
                      <a:r>
                        <a:rPr lang="en-IN" sz="1200">
                          <a:solidFill>
                            <a:srgbClr val="202124"/>
                          </a:solidFill>
                          <a:effectLst/>
                          <a:latin typeface="inherit"/>
                        </a:rPr>
                        <a:t>Kcal</a:t>
                      </a:r>
                    </a:p>
                  </a:txBody>
                  <a:tcPr marL="80836" marR="80836" marT="80836" marB="80836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200" dirty="0">
                          <a:solidFill>
                            <a:srgbClr val="202124"/>
                          </a:solidFill>
                          <a:effectLst/>
                          <a:latin typeface="inherit"/>
                        </a:rPr>
                        <a:t>Calories burned (according to pedometer)</a:t>
                      </a:r>
                    </a:p>
                  </a:txBody>
                  <a:tcPr marL="80836" marR="80836" marT="80836" marB="80836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7413761"/>
                  </a:ext>
                </a:extLst>
              </a:tr>
              <a:tr h="343553">
                <a:tc>
                  <a:txBody>
                    <a:bodyPr/>
                    <a:lstStyle/>
                    <a:p>
                      <a:pPr fontAlgn="ctr"/>
                      <a:r>
                        <a:rPr lang="en-IN" sz="1200" dirty="0">
                          <a:solidFill>
                            <a:srgbClr val="202124"/>
                          </a:solidFill>
                          <a:effectLst/>
                          <a:latin typeface="inherit"/>
                        </a:rPr>
                        <a:t>Miles</a:t>
                      </a:r>
                    </a:p>
                  </a:txBody>
                  <a:tcPr marL="80836" marR="80836" marT="80836" marB="80836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sz="1200" dirty="0">
                          <a:solidFill>
                            <a:srgbClr val="202124"/>
                          </a:solidFill>
                          <a:effectLst/>
                          <a:latin typeface="inherit"/>
                        </a:rPr>
                        <a:t>Miles walked</a:t>
                      </a:r>
                    </a:p>
                  </a:txBody>
                  <a:tcPr marL="80836" marR="80836" marT="80836" marB="80836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9067048"/>
                  </a:ext>
                </a:extLst>
              </a:tr>
              <a:tr h="343553">
                <a:tc>
                  <a:txBody>
                    <a:bodyPr/>
                    <a:lstStyle/>
                    <a:p>
                      <a:pPr fontAlgn="ctr"/>
                      <a:r>
                        <a:rPr lang="en-IN" sz="1200">
                          <a:solidFill>
                            <a:srgbClr val="202124"/>
                          </a:solidFill>
                          <a:effectLst/>
                          <a:latin typeface="inherit"/>
                        </a:rPr>
                        <a:t>Weather</a:t>
                      </a:r>
                    </a:p>
                  </a:txBody>
                  <a:tcPr marL="80836" marR="80836" marT="80836" marB="80836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200" dirty="0">
                          <a:solidFill>
                            <a:srgbClr val="202124"/>
                          </a:solidFill>
                          <a:effectLst/>
                          <a:latin typeface="inherit"/>
                        </a:rPr>
                        <a:t>Weather conditions (cold, rain, or shine)</a:t>
                      </a:r>
                    </a:p>
                  </a:txBody>
                  <a:tcPr marL="80836" marR="80836" marT="80836" marB="80836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2076496"/>
                  </a:ext>
                </a:extLst>
              </a:tr>
              <a:tr h="707314">
                <a:tc>
                  <a:txBody>
                    <a:bodyPr/>
                    <a:lstStyle/>
                    <a:p>
                      <a:pPr fontAlgn="ctr"/>
                      <a:r>
                        <a:rPr lang="en-IN" sz="1200" dirty="0">
                          <a:solidFill>
                            <a:srgbClr val="202124"/>
                          </a:solidFill>
                          <a:effectLst/>
                          <a:latin typeface="inherit"/>
                        </a:rPr>
                        <a:t>Day</a:t>
                      </a:r>
                    </a:p>
                  </a:txBody>
                  <a:tcPr marL="80836" marR="80836" marT="80836" marB="80836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200">
                          <a:solidFill>
                            <a:srgbClr val="202124"/>
                          </a:solidFill>
                          <a:effectLst/>
                          <a:latin typeface="inherit"/>
                        </a:rPr>
                        <a:t>Day of the week (F=Friday, M=Monday, R=Thursday, S=Saturday, T=Tuesday, U=Sunday, W=Wednesday)</a:t>
                      </a:r>
                    </a:p>
                  </a:txBody>
                  <a:tcPr marL="80836" marR="80836" marT="80836" marB="80836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5067052"/>
                  </a:ext>
                </a:extLst>
              </a:tr>
              <a:tr h="343553">
                <a:tc>
                  <a:txBody>
                    <a:bodyPr/>
                    <a:lstStyle/>
                    <a:p>
                      <a:pPr fontAlgn="ctr"/>
                      <a:r>
                        <a:rPr lang="en-IN" sz="1200">
                          <a:solidFill>
                            <a:srgbClr val="202124"/>
                          </a:solidFill>
                          <a:effectLst/>
                          <a:latin typeface="inherit"/>
                        </a:rPr>
                        <a:t>Walk</a:t>
                      </a:r>
                    </a:p>
                  </a:txBody>
                  <a:tcPr marL="80836" marR="80836" marT="80836" marB="80836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200">
                          <a:solidFill>
                            <a:srgbClr val="202124"/>
                          </a:solidFill>
                          <a:effectLst/>
                          <a:latin typeface="inherit"/>
                        </a:rPr>
                        <a:t>Whether the dogs were walked (1=yes or 0=no)</a:t>
                      </a:r>
                    </a:p>
                  </a:txBody>
                  <a:tcPr marL="80836" marR="80836" marT="80836" marB="80836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2416282"/>
                  </a:ext>
                </a:extLst>
              </a:tr>
              <a:tr h="343553">
                <a:tc>
                  <a:txBody>
                    <a:bodyPr/>
                    <a:lstStyle/>
                    <a:p>
                      <a:pPr fontAlgn="ctr"/>
                      <a:r>
                        <a:rPr lang="en-IN" sz="1200">
                          <a:solidFill>
                            <a:srgbClr val="202124"/>
                          </a:solidFill>
                          <a:effectLst/>
                          <a:latin typeface="inherit"/>
                        </a:rPr>
                        <a:t>Steps</a:t>
                      </a:r>
                    </a:p>
                  </a:txBody>
                  <a:tcPr marL="80836" marR="80836" marT="80836" marB="80836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200">
                          <a:solidFill>
                            <a:srgbClr val="202124"/>
                          </a:solidFill>
                          <a:effectLst/>
                          <a:latin typeface="inherit"/>
                        </a:rPr>
                        <a:t>Steps in units of 1,000 (StepCount/1000)</a:t>
                      </a:r>
                    </a:p>
                  </a:txBody>
                  <a:tcPr marL="80836" marR="80836" marT="80836" marB="80836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4012732"/>
                  </a:ext>
                </a:extLst>
              </a:tr>
              <a:tr h="525433">
                <a:tc>
                  <a:txBody>
                    <a:bodyPr/>
                    <a:lstStyle/>
                    <a:p>
                      <a:pPr fontAlgn="ctr"/>
                      <a:r>
                        <a:rPr lang="en-IN" sz="1200">
                          <a:solidFill>
                            <a:srgbClr val="202124"/>
                          </a:solidFill>
                          <a:effectLst/>
                          <a:latin typeface="inherit"/>
                        </a:rPr>
                        <a:t>Details</a:t>
                      </a:r>
                    </a:p>
                  </a:txBody>
                  <a:tcPr marL="80836" marR="80836" marT="80836" marB="80836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200" dirty="0">
                          <a:solidFill>
                            <a:srgbClr val="202124"/>
                          </a:solidFill>
                          <a:effectLst/>
                          <a:latin typeface="inherit"/>
                        </a:rPr>
                        <a:t>Additional details or notes recorded by the author</a:t>
                      </a:r>
                    </a:p>
                  </a:txBody>
                  <a:tcPr marL="80836" marR="80836" marT="80836" marB="80836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89141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8696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365EC-59FA-B01D-E865-CD159BCA1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696" y="1335064"/>
            <a:ext cx="9603275" cy="1049235"/>
          </a:xfrm>
        </p:spPr>
        <p:txBody>
          <a:bodyPr>
            <a:normAutofit/>
          </a:bodyPr>
          <a:lstStyle/>
          <a:p>
            <a:r>
              <a:rPr lang="en-US" sz="6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Main Objective</a:t>
            </a:r>
            <a:endParaRPr lang="en-IN" sz="60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629F0-6626-2EAB-7E0F-829836D2B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551" y="3077291"/>
            <a:ext cx="9603275" cy="3234732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main objective of this project is to build  an appropriate machine learning model for predicting Daily steps.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And to perform Extensive exploratory Data Analysis(EDA) on the pedometer data.</a:t>
            </a:r>
          </a:p>
        </p:txBody>
      </p:sp>
    </p:spTree>
    <p:extLst>
      <p:ext uri="{BB962C8B-B14F-4D97-AF65-F5344CB8AC3E}">
        <p14:creationId xmlns:p14="http://schemas.microsoft.com/office/powerpoint/2010/main" val="4038556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C9304-41BF-81C9-2A1A-891839397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Problem Statement</a:t>
            </a:r>
            <a:endParaRPr lang="en-IN" sz="40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D7F6A-B827-A023-CF5C-FEEAB5F41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The real reason to count your steps is to encourage movement and a daily progression of fitness goals. </a:t>
            </a:r>
          </a:p>
          <a:p>
            <a:pPr>
              <a:lnSpc>
                <a:spcPct val="150000"/>
              </a:lnSpc>
            </a:pPr>
            <a:r>
              <a:rPr lang="en-US" dirty="0"/>
              <a:t>Pedometer apps and wearables will both aid you on this journey.</a:t>
            </a:r>
          </a:p>
          <a:p>
            <a:pPr>
              <a:lnSpc>
                <a:spcPct val="150000"/>
              </a:lnSpc>
            </a:pPr>
            <a:r>
              <a:rPr lang="en-US" dirty="0"/>
              <a:t>While experts say that 10,000 steps a day is a good number to reach, any amount of activity beyond what you're currently doing will likely benefit your health.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5191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C9304-41BF-81C9-2A1A-891839397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key Performance Indicators(KPI)</a:t>
            </a:r>
            <a:endParaRPr lang="en-IN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D7F6A-B827-A023-CF5C-FEEAB5F41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6436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ACE6A-77D1-0229-0F55-D6E4B03FF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sz="4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Data Collection</a:t>
            </a:r>
            <a:endParaRPr lang="en-IN" sz="44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97359-BF96-2BB5-F8D6-D050457A2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Sources :-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68063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212</TotalTime>
  <Words>233</Words>
  <Application>Microsoft Office PowerPoint</Application>
  <PresentationFormat>Widescreen</PresentationFormat>
  <Paragraphs>42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inherit</vt:lpstr>
      <vt:lpstr>Gallery</vt:lpstr>
      <vt:lpstr>DAILY PEDOMETER</vt:lpstr>
      <vt:lpstr>Understanding the Data</vt:lpstr>
      <vt:lpstr>Main Objective</vt:lpstr>
      <vt:lpstr>Problem Statement</vt:lpstr>
      <vt:lpstr>key Performance Indicators(KPI)</vt:lpstr>
      <vt:lpstr> Data Collection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DAILY PEDOMETER</dc:title>
  <dc:creator>Kaustubh Shiravanekar</dc:creator>
  <cp:lastModifiedBy>Kaustubh Shiravanekar</cp:lastModifiedBy>
  <cp:revision>2</cp:revision>
  <dcterms:created xsi:type="dcterms:W3CDTF">2023-10-11T17:43:44Z</dcterms:created>
  <dcterms:modified xsi:type="dcterms:W3CDTF">2023-10-15T18:00:33Z</dcterms:modified>
</cp:coreProperties>
</file>