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FA2086-544B-44DF-A75C-E18277176D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GamersClub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7B7F78-8B5A-4B15-BDFE-87EEB98D74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24/03/2020 15:24:20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1" id="2" name="slide2">
            <a:extLst>
              <a:ext uri="{FF2B5EF4-FFF2-40B4-BE49-F238E27FC236}">
                <a16:creationId xmlns:a16="http://schemas.microsoft.com/office/drawing/2014/main" id="{DBAE5983-A049-41C4-917F-AE4CD2091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3" id="3" name="slide3">
            <a:extLst>
              <a:ext uri="{FF2B5EF4-FFF2-40B4-BE49-F238E27FC236}">
                <a16:creationId xmlns:a16="http://schemas.microsoft.com/office/drawing/2014/main" id="{D1B72964-F6B6-4A9A-9C98-BC64CC27C7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4" id="4" name="slide4">
            <a:extLst>
              <a:ext uri="{FF2B5EF4-FFF2-40B4-BE49-F238E27FC236}">
                <a16:creationId xmlns:a16="http://schemas.microsoft.com/office/drawing/2014/main" id="{49970A7B-4820-48B6-911A-B087C1088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5" id="5" name="slide5">
            <a:extLst>
              <a:ext uri="{FF2B5EF4-FFF2-40B4-BE49-F238E27FC236}">
                <a16:creationId xmlns:a16="http://schemas.microsoft.com/office/drawing/2014/main" id="{89237B98-B626-4E0B-AE34-93D513C0B9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6" id="6" name="slide6">
            <a:extLst>
              <a:ext uri="{FF2B5EF4-FFF2-40B4-BE49-F238E27FC236}">
                <a16:creationId xmlns:a16="http://schemas.microsoft.com/office/drawing/2014/main" id="{8E550D00-CE2E-4967-8B8F-EC6BECD9CF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7" id="7" name="slide7">
            <a:extLst>
              <a:ext uri="{FF2B5EF4-FFF2-40B4-BE49-F238E27FC236}">
                <a16:creationId xmlns:a16="http://schemas.microsoft.com/office/drawing/2014/main" id="{6B1DA7B6-6EA4-4F0C-BBC2-27A2333DB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8" id="8" name="slide8">
            <a:extLst>
              <a:ext uri="{FF2B5EF4-FFF2-40B4-BE49-F238E27FC236}">
                <a16:creationId xmlns:a16="http://schemas.microsoft.com/office/drawing/2014/main" id="{C060FFF4-411C-479B-A6A8-52C0A1121B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rs Club9" id="9" name="slide9">
            <a:extLst>
              <a:ext uri="{FF2B5EF4-FFF2-40B4-BE49-F238E27FC236}">
                <a16:creationId xmlns:a16="http://schemas.microsoft.com/office/drawing/2014/main" id="{AC472865-2BDB-48ED-8E7B-23FC6FEF6F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2020-03-24T18:24:21Z</dcterms:created>
  <dcterms:modified xsi:type="dcterms:W3CDTF">2020-03-24T18:24:21Z</dcterms:modified>
</cp:coreProperties>
</file>