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71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Lambda Regularization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Sheet1!$J$6</c:f>
              <c:strCache>
                <c:ptCount val="1"/>
                <c:pt idx="0">
                  <c:v>SL100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Sheet1!$I$7:$I$11</c:f>
              <c:numCache>
                <c:formatCode>General</c:formatCode>
                <c:ptCount val="5"/>
                <c:pt idx="0">
                  <c:v>0.01</c:v>
                </c:pt>
                <c:pt idx="1">
                  <c:v>1.4999999999999999E-2</c:v>
                </c:pt>
                <c:pt idx="2">
                  <c:v>5.0000000000000001E-3</c:v>
                </c:pt>
                <c:pt idx="3">
                  <c:v>1E-3</c:v>
                </c:pt>
                <c:pt idx="4">
                  <c:v>5.0000000000000001E-4</c:v>
                </c:pt>
              </c:numCache>
            </c:numRef>
          </c:cat>
          <c:val>
            <c:numRef>
              <c:f>Sheet1!$J$7:$J$11</c:f>
              <c:numCache>
                <c:formatCode>General</c:formatCode>
                <c:ptCount val="5"/>
                <c:pt idx="0">
                  <c:v>0.82993499999999998</c:v>
                </c:pt>
                <c:pt idx="1">
                  <c:v>0.81928900000000004</c:v>
                </c:pt>
                <c:pt idx="2">
                  <c:v>0.83311999999999997</c:v>
                </c:pt>
                <c:pt idx="3">
                  <c:v>0.84313400000000005</c:v>
                </c:pt>
                <c:pt idx="4">
                  <c:v>0.83938599999999997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Sheet1!$K$6</c:f>
              <c:strCache>
                <c:ptCount val="1"/>
                <c:pt idx="0">
                  <c:v>SL200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Sheet1!$I$7:$I$11</c:f>
              <c:numCache>
                <c:formatCode>General</c:formatCode>
                <c:ptCount val="5"/>
                <c:pt idx="0">
                  <c:v>0.01</c:v>
                </c:pt>
                <c:pt idx="1">
                  <c:v>1.4999999999999999E-2</c:v>
                </c:pt>
                <c:pt idx="2">
                  <c:v>5.0000000000000001E-3</c:v>
                </c:pt>
                <c:pt idx="3">
                  <c:v>1E-3</c:v>
                </c:pt>
                <c:pt idx="4">
                  <c:v>5.0000000000000001E-4</c:v>
                </c:pt>
              </c:numCache>
            </c:numRef>
          </c:cat>
          <c:val>
            <c:numRef>
              <c:f>Sheet1!$K$7:$K$11</c:f>
              <c:numCache>
                <c:formatCode>General</c:formatCode>
                <c:ptCount val="5"/>
                <c:pt idx="0">
                  <c:v>0.840252</c:v>
                </c:pt>
                <c:pt idx="1">
                  <c:v>0.830955</c:v>
                </c:pt>
                <c:pt idx="2">
                  <c:v>0.84113099999999996</c:v>
                </c:pt>
                <c:pt idx="3">
                  <c:v>0.84056900000000001</c:v>
                </c:pt>
                <c:pt idx="4">
                  <c:v>0.83269499999999996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454416"/>
        <c:axId val="298454808"/>
      </c:lineChart>
      <c:catAx>
        <c:axId val="2984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454808"/>
        <c:crosses val="autoZero"/>
        <c:auto val="1"/>
        <c:lblAlgn val="ctr"/>
        <c:lblOffset val="100"/>
        <c:noMultiLvlLbl val="0"/>
      </c:catAx>
      <c:valAx>
        <c:axId val="29845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4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9046-C7F8-4C8D-8AD8-8E965C54455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210D3-A41B-4BDC-865D-24819253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Way</a:t>
            </a:r>
            <a:r>
              <a:rPr lang="en-US" baseline="0" dirty="0" smtClean="0"/>
              <a:t> of explaining the pipeline between input and output – diagram (remind more)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210D3-A41B-4BDC-865D-248192535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--numerical results?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210D3-A41B-4BDC-865D-248192535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--talk about what I’ve</a:t>
            </a:r>
            <a:r>
              <a:rPr lang="en-US" baseline="0" dirty="0" smtClean="0"/>
              <a:t> reviewed (Themes, content, identify how it relates to work / (or not) )</a:t>
            </a:r>
          </a:p>
          <a:p>
            <a:r>
              <a:rPr lang="en-US" baseline="0" dirty="0" smtClean="0"/>
              <a:t>--how many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210D3-A41B-4BDC-865D-248192535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210D3-A41B-4BDC-865D-248192535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Hand Hygiene with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Edwards</a:t>
            </a:r>
          </a:p>
        </p:txBody>
      </p:sp>
    </p:spTree>
    <p:extLst>
      <p:ext uri="{BB962C8B-B14F-4D97-AF65-F5344CB8AC3E}">
        <p14:creationId xmlns:p14="http://schemas.microsoft.com/office/powerpoint/2010/main" val="1426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90241"/>
            <a:ext cx="8946541" cy="4195481"/>
          </a:xfrm>
        </p:spPr>
        <p:txBody>
          <a:bodyPr/>
          <a:lstStyle/>
          <a:p>
            <a:r>
              <a:rPr lang="en-US" dirty="0" smtClean="0"/>
              <a:t>Healthcare</a:t>
            </a:r>
          </a:p>
          <a:p>
            <a:endParaRPr lang="en-US" dirty="0"/>
          </a:p>
          <a:p>
            <a:r>
              <a:rPr lang="en-US" dirty="0" smtClean="0"/>
              <a:t>Deep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 smtClean="0"/>
              <a:t>Wrist Sensor Acceleration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88" y="4422417"/>
            <a:ext cx="6867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Layered </a:t>
            </a:r>
            <a:r>
              <a:rPr lang="en-US" sz="3200" b="1" dirty="0" smtClean="0"/>
              <a:t>→</a:t>
            </a:r>
            <a:r>
              <a:rPr lang="en-US" dirty="0" smtClean="0"/>
              <a:t> Layered5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36214"/>
            <a:ext cx="5064296" cy="2458131"/>
          </a:xfr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749535"/>
              </p:ext>
            </p:extLst>
          </p:nvPr>
        </p:nvGraphicFramePr>
        <p:xfrm>
          <a:off x="6366588" y="2481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88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Unlabeled Data</a:t>
            </a:r>
          </a:p>
          <a:p>
            <a:endParaRPr lang="en-US" dirty="0"/>
          </a:p>
          <a:p>
            <a:r>
              <a:rPr lang="en-US" dirty="0" smtClean="0"/>
              <a:t>Literature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Video/Picture</a:t>
            </a:r>
          </a:p>
          <a:p>
            <a:pPr lvl="1"/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Healthcare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791</TotalTime>
  <Words>82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Identifying Hand Hygiene with Deep Learning</vt:lpstr>
      <vt:lpstr>Motivation</vt:lpstr>
      <vt:lpstr>Model</vt:lpstr>
      <vt:lpstr>Continuing Steps</vt:lpstr>
      <vt:lpstr>Questions?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Hand Hygiene with Deep Learning</dc:title>
  <dc:creator>James H Edwards</dc:creator>
  <cp:lastModifiedBy>James H Edwards</cp:lastModifiedBy>
  <cp:revision>27</cp:revision>
  <dcterms:created xsi:type="dcterms:W3CDTF">2016-11-06T03:35:43Z</dcterms:created>
  <dcterms:modified xsi:type="dcterms:W3CDTF">2017-01-31T23:45:21Z</dcterms:modified>
</cp:coreProperties>
</file>