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7161fe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37161fe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fd7c307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fd7c30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fd7c30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fd7c30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2fd7c30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2fd7c30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2fd7c307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2fd7c307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2fd7c30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2fd7c30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2fd7c307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2fd7c307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pourrait dire que les programmes sont fractaux. (Chercher “fractales” sur Google)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2fd7c307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2fd7c307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2fd7c30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2fd7c3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2fd7c30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2fd7c30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2fd7c30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2fd7c30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2fd7c307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2fd7c307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fd7c30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2fd7c30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2fd7c30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2fd7c30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2fd7c307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2fd7c307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fd7c307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2fd7c30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1" name="Google Shape;81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 et description - Alt">
  <p:cSld name="SECTION_TITLE_AND_DESCRIPTION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830388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5174217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 - Alt">
  <p:cSld name="SECTION_HEADER_1">
    <p:bg>
      <p:bgPr>
        <a:solidFill>
          <a:schemeClr val="accent5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Algorithmique et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structures de données</a:t>
            </a:r>
            <a:endParaRPr sz="3900"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29627" y="33253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Logique d’un programme</a:t>
            </a:r>
            <a:endParaRPr b="1" sz="18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3920075"/>
            <a:ext cx="54959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600" y="985050"/>
            <a:ext cx="2340251" cy="23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177350" y="2504950"/>
            <a:ext cx="4238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par Jordan Juventin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conditions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bifurcation</a:t>
            </a:r>
            <a:endParaRPr/>
          </a:p>
        </p:txBody>
      </p:sp>
      <p:sp>
        <p:nvSpPr>
          <p:cNvPr id="157" name="Google Shape;157;p24"/>
          <p:cNvSpPr txBox="1"/>
          <p:nvPr>
            <p:ph idx="2" type="body"/>
          </p:nvPr>
        </p:nvSpPr>
        <p:spPr>
          <a:xfrm>
            <a:off x="5729300" y="1360800"/>
            <a:ext cx="24486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Les </a:t>
            </a:r>
            <a:r>
              <a:rPr b="1" lang="fr" sz="1700"/>
              <a:t>conditions</a:t>
            </a:r>
            <a:r>
              <a:rPr lang="fr" sz="1700"/>
              <a:t> viennent présenter plusieurs “chemins” possibles selon les situations.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Ainsi, ils vont faire “bifurquer” le code d’après la condition.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Représentation schématique d’une condition</a:t>
            </a:r>
            <a:endParaRPr i="1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6025"/>
            <a:ext cx="8839200" cy="349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boucles</a:t>
            </a:r>
            <a:endParaRPr/>
          </a:p>
        </p:txBody>
      </p:sp>
      <p:sp>
        <p:nvSpPr>
          <p:cNvPr id="169" name="Google Shape;169;p26"/>
          <p:cNvSpPr txBox="1"/>
          <p:nvPr>
            <p:ph idx="2" type="body"/>
          </p:nvPr>
        </p:nvSpPr>
        <p:spPr>
          <a:xfrm>
            <a:off x="1163425" y="1486650"/>
            <a:ext cx="22188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Les </a:t>
            </a:r>
            <a:r>
              <a:rPr b="1" lang="fr" sz="1700"/>
              <a:t>boucles </a:t>
            </a:r>
            <a:r>
              <a:rPr lang="fr" sz="1700"/>
              <a:t>viennent répéter du code selon une condition.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Ainsi, on va voir des blocs réitérer dans le programme.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Représentation schématique d’une boucle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13"/>
            <a:ext cx="8839200" cy="255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Encapsulation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Encapsulation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L’un des principes fondamentaux de l’informatique, c’est l’</a:t>
            </a:r>
            <a:r>
              <a:rPr b="1" lang="fr" sz="1700" u="sng"/>
              <a:t>encapsulation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Il s’agit du fait qu’on peut </a:t>
            </a:r>
            <a:r>
              <a:rPr b="1" lang="fr" sz="1700"/>
              <a:t>décomposer</a:t>
            </a:r>
            <a:r>
              <a:rPr lang="fr" sz="1700"/>
              <a:t> n’importe quel programme en un ensemble de sous-programmes, eux-mêmes décomposables en sous-programmes, eux-mêmes…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Encapsulation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</a:t>
            </a:r>
            <a:r>
              <a:rPr lang="fr" sz="1700"/>
              <a:t>e principe d’encapsulation s’applique à </a:t>
            </a:r>
            <a:r>
              <a:rPr lang="fr" sz="1700" u="sng"/>
              <a:t>toutes les échelles</a:t>
            </a:r>
            <a:r>
              <a:rPr lang="fr" sz="1700"/>
              <a:t>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Il vient d’un autre principe qui est “ne pas réinventer la roue”.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De fait, quand une fonctionnalité existe déjà, elle est réutilisée par une autre fonctionnalité de plus haut niveau, qui compose donc avec l’existant et l’encapsule.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Logique d’un programme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Lorsqu’on écrit un programme, on a des instructions qui s’enchaînent.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Il est important de prendre le temps de s’intéresser à leur </a:t>
            </a:r>
            <a:r>
              <a:rPr b="1" lang="fr" sz="1700" u="sng"/>
              <a:t>logique</a:t>
            </a:r>
            <a:r>
              <a:rPr lang="fr" sz="1700"/>
              <a:t> pour comprendre comment un programme fonctionne.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entrée et une sortie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entrée et une sortie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La première chose à importante à comprendre, c’est qu’un programme possède une </a:t>
            </a:r>
            <a:r>
              <a:rPr b="1" lang="fr" sz="1700" u="sng"/>
              <a:t>entrée</a:t>
            </a:r>
            <a:r>
              <a:rPr lang="fr" sz="1700"/>
              <a:t> et une </a:t>
            </a:r>
            <a:r>
              <a:rPr b="1" lang="fr" sz="1700" u="sng"/>
              <a:t>sortie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On va donc avoir, en amont, un </a:t>
            </a:r>
            <a:r>
              <a:rPr b="1" lang="fr" sz="1700"/>
              <a:t>état initial</a:t>
            </a:r>
            <a:r>
              <a:rPr lang="fr" sz="1700"/>
              <a:t> et, en aval, un </a:t>
            </a:r>
            <a:r>
              <a:rPr b="1" lang="fr" sz="1700"/>
              <a:t>état final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Et, entre les deux, une suite d’instructions ayant pour but d’emmener de l’état initial jusqu’à l’état final.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Représentation schématique d’un état initial et d’un état final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8" y="1451938"/>
            <a:ext cx="7591426" cy="223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flot linéaire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flot linéaire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Par défaut, un programme va exécuter l’ensemble des instructions en lisant les lignes de code </a:t>
            </a:r>
            <a:r>
              <a:rPr b="1" lang="fr" sz="1700"/>
              <a:t>de haut en bas, sans s’arrêter</a:t>
            </a:r>
            <a:r>
              <a:rPr lang="fr" sz="1700"/>
              <a:t>, jusqu’à arriver à la dernière.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On dit qu’il s’exécute en </a:t>
            </a:r>
            <a:r>
              <a:rPr b="1" lang="fr" sz="1700" u="sng"/>
              <a:t>flot linéaire</a:t>
            </a:r>
            <a:r>
              <a:rPr lang="fr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Représentation schématique d’un flot linéaire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925" y="304800"/>
            <a:ext cx="6394146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structures de contrôle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