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80" r:id="rId3"/>
    <p:sldId id="271" r:id="rId4"/>
    <p:sldId id="293" r:id="rId5"/>
    <p:sldId id="287" r:id="rId6"/>
    <p:sldId id="281" r:id="rId7"/>
    <p:sldId id="285" r:id="rId8"/>
    <p:sldId id="283" r:id="rId9"/>
    <p:sldId id="286" r:id="rId10"/>
    <p:sldId id="288" r:id="rId11"/>
    <p:sldId id="292" r:id="rId12"/>
    <p:sldId id="294" r:id="rId13"/>
    <p:sldId id="289" r:id="rId14"/>
    <p:sldId id="290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5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72" y="10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 rtlCol="0"/>
        <a:lstStyle/>
        <a:p>
          <a:pPr rtl="0"/>
          <a:r>
            <a:rPr lang="ko-KR" altLang="en-US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아두이노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 rtlCol="0"/>
        <a:lstStyle/>
        <a:p>
          <a:pPr rtl="0"/>
          <a:endParaRPr lang="en-US"/>
        </a:p>
      </dgm:t>
    </dgm:pt>
    <dgm:pt modelId="{39A3B9F5-08CD-49EE-B590-A9FA60312E8F}" type="sibTrans" cxnId="{CD5AA65A-6000-4F48-85D3-EB084B6F41D0}">
      <dgm:prSet/>
      <dgm:spPr/>
      <dgm:t>
        <a:bodyPr rtlCol="0"/>
        <a:lstStyle/>
        <a:p>
          <a:pPr rtl="0"/>
          <a:endParaRPr lang="ko-KR" altLang="en-US" noProof="0" dirty="0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 rtlCol="0"/>
        <a:lstStyle/>
        <a:p>
          <a:pPr rtl="0"/>
          <a:r>
            <a:rPr lang="ko-KR" altLang="en-US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앱인벤터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 rtlCol="0"/>
        <a:lstStyle/>
        <a:p>
          <a:pPr rtl="0"/>
          <a:endParaRPr lang="en-US"/>
        </a:p>
      </dgm:t>
    </dgm:pt>
    <dgm:pt modelId="{881A9571-C437-40E4-90E1-61734033862D}" type="sibTrans" cxnId="{38A955D8-3C8B-463D-BA25-2C9E34FDDEBB}">
      <dgm:prSet/>
      <dgm:spPr/>
      <dgm:t>
        <a:bodyPr rtlCol="0"/>
        <a:lstStyle/>
        <a:p>
          <a:pPr rtl="0"/>
          <a:endParaRPr lang="ko-KR" altLang="en-US" noProof="0" dirty="0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프로세싱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 rtlCol="0"/>
        <a:lstStyle/>
        <a:p>
          <a:pPr rtl="0"/>
          <a:endParaRPr lang="en-US"/>
        </a:p>
      </dgm:t>
    </dgm:pt>
    <dgm:pt modelId="{6B184F14-5261-4D1F-8701-947EAF068BB3}" type="sibTrans" cxnId="{D2ECF758-131A-41EE-A789-9D6FDC186481}">
      <dgm:prSet/>
      <dgm:spPr/>
      <dgm:t>
        <a:bodyPr rtlCol="0"/>
        <a:lstStyle/>
        <a:p>
          <a:pPr rtl="0"/>
          <a:endParaRPr lang="ko-KR" altLang="en-US" noProof="0" dirty="0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아두이노</a:t>
          </a:r>
          <a:endParaRPr lang="ko-KR" altLang="en-US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앱인벤터</a:t>
          </a:r>
          <a:endParaRPr lang="ko-KR" altLang="en-US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프로세싱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26C9B0-804B-4217-A4F7-8E79622D793B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12월 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EB18965-6898-4F9A-8B90-EF6B1B8BE7DA}" type="datetime4">
              <a:rPr lang="ko-KR" altLang="en-US" smtClean="0"/>
              <a:pPr/>
              <a:t>2020년 12월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8BD8E7-1312-41F3-99C4-6DA5AF89196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05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6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6D9631-EDF3-4F33-B00B-52B4AC60F89B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BC5F07-D3C9-4099-B3E8-9D03F887A282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그림이 있는 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1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14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CD98A7B-53B0-4A8E-B27B-D4481A7254DE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75E5096-9E6B-4972-9F17-D21BFFCF6348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9745A3-FB56-4B2F-988D-EE3193C524D9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5D2E3D-648B-4D39-AC3B-D3C20E19CF24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7DB240-D031-411A-947D-6321BF40D0EB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292B5D-6E3E-4345-AF03-71D79D93AA78}" type="datetime4">
              <a:rPr lang="ko-KR" altLang="en-US" smtClean="0"/>
              <a:pPr/>
              <a:t>2020년 12월 6일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8872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6304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9164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reythompson.org/collision-detection/table_of_contents.ph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ocoafab.cc/make/view/629" TargetMode="External"/><Relationship Id="rId4" Type="http://schemas.openxmlformats.org/officeDocument/2006/relationships/hyperlink" Target="https://www.youtube.com/watch?v=XxzY5US6W-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400" y="4980965"/>
            <a:ext cx="11125200" cy="914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종합과제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미로탈출하기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3400" y="6038282"/>
            <a:ext cx="11125200" cy="5715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2</a:t>
            </a:r>
            <a:r>
              <a:rPr lang="ko-KR" altLang="en-US" sz="1800" dirty="0"/>
              <a:t>팀 조원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조현재</a:t>
            </a:r>
            <a:r>
              <a:rPr lang="en-US" altLang="ko-KR" sz="1800" dirty="0"/>
              <a:t>, </a:t>
            </a:r>
            <a:r>
              <a:rPr lang="ko-KR" altLang="en-US" sz="1800" dirty="0"/>
              <a:t>김태희</a:t>
            </a:r>
            <a:r>
              <a:rPr lang="en-US" altLang="ko-KR" sz="1800" dirty="0"/>
              <a:t>, </a:t>
            </a:r>
            <a:r>
              <a:rPr lang="ko-KR" altLang="en-US" sz="1800" dirty="0"/>
              <a:t>장지현</a:t>
            </a:r>
            <a:r>
              <a:rPr lang="en-US" altLang="ko-KR" sz="1800" dirty="0"/>
              <a:t>, </a:t>
            </a:r>
            <a:r>
              <a:rPr lang="ko-KR" altLang="en-US" sz="1800" dirty="0"/>
              <a:t>조은경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천효민</a:t>
            </a:r>
            <a:r>
              <a:rPr lang="en-US" altLang="ko-KR" sz="1800" dirty="0"/>
              <a:t>, </a:t>
            </a:r>
            <a:r>
              <a:rPr lang="ko-KR" altLang="en-US" sz="1800" dirty="0"/>
              <a:t>이석윤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아두이노 동영상 재생(아두이노 메이커/아두이노 프로젝트)">
            <a:extLst>
              <a:ext uri="{FF2B5EF4-FFF2-40B4-BE49-F238E27FC236}">
                <a16:creationId xmlns:a16="http://schemas.microsoft.com/office/drawing/2014/main" id="{69DB3200-0918-4A6A-BF49-104FDA19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" y="231350"/>
            <a:ext cx="3862640" cy="264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[혼돈의 프로세싱] #2 패턴 그리기/반복문/for(int)">
            <a:extLst>
              <a:ext uri="{FF2B5EF4-FFF2-40B4-BE49-F238E27FC236}">
                <a16:creationId xmlns:a16="http://schemas.microsoft.com/office/drawing/2014/main" id="{907D502F-5704-4E5D-A95E-9A77AD02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96" y="186225"/>
            <a:ext cx="3762106" cy="45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앱인벤터에 대해 알아봅니다.">
            <a:extLst>
              <a:ext uri="{FF2B5EF4-FFF2-40B4-BE49-F238E27FC236}">
                <a16:creationId xmlns:a16="http://schemas.microsoft.com/office/drawing/2014/main" id="{DEA67C24-7AAF-452B-8F50-69F6610C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9" y="2984601"/>
            <a:ext cx="3862639" cy="1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ibot-코딩로봇, 아두이노 neo-로봇카 v2 키트(모델명: NABotN-02, 상품번호: 782498)">
            <a:extLst>
              <a:ext uri="{FF2B5EF4-FFF2-40B4-BE49-F238E27FC236}">
                <a16:creationId xmlns:a16="http://schemas.microsoft.com/office/drawing/2014/main" id="{BB8223E2-9AC3-4B43-9135-B8084ECF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247" y="214801"/>
            <a:ext cx="4049233" cy="436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93CEB6-DE2B-458F-A34E-8C4CA531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8" y="635722"/>
            <a:ext cx="9806274" cy="558655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88AD2D-5D03-4ABD-B4EA-ACB9C6AF3D4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127914" y="1244906"/>
            <a:ext cx="2395896" cy="425328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FFC42D-A96A-4EA5-B140-F6866D33EECB}"/>
              </a:ext>
            </a:extLst>
          </p:cNvPr>
          <p:cNvSpPr/>
          <p:nvPr/>
        </p:nvSpPr>
        <p:spPr>
          <a:xfrm>
            <a:off x="9523810" y="1352112"/>
            <a:ext cx="2385424" cy="63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좌표를 받아서 부딪히는지 확인하는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4F1F9-2155-4A0E-B3C6-5CE998DB8656}"/>
              </a:ext>
            </a:extLst>
          </p:cNvPr>
          <p:cNvSpPr txBox="1"/>
          <p:nvPr/>
        </p:nvSpPr>
        <p:spPr>
          <a:xfrm>
            <a:off x="6334700" y="5665633"/>
            <a:ext cx="567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참고자료</a:t>
            </a:r>
          </a:p>
          <a:p>
            <a:r>
              <a:rPr lang="ko-KR" altLang="en-US" sz="1200" dirty="0"/>
              <a:t>충돌함수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http://www.jeffreythompson.org/collision-detection/table_of_contents.php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시야 아이디어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https://www.youtube.com/watch?v=XxzY5US6W-8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미로 표현 방식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5"/>
              </a:rPr>
              <a:t>https://kocoafab.cc/make/view/629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676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43E718-9DEC-4C20-B4A1-D6C21911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8" y="1182653"/>
            <a:ext cx="4100914" cy="519792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F907778-70A0-47FB-8A05-273ACC2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843"/>
            <a:ext cx="9144000" cy="933837"/>
          </a:xfrm>
        </p:spPr>
        <p:txBody>
          <a:bodyPr/>
          <a:lstStyle/>
          <a:p>
            <a:pPr algn="ctr"/>
            <a:r>
              <a:rPr lang="ko-KR" altLang="en-US" dirty="0"/>
              <a:t>앱 </a:t>
            </a:r>
            <a:r>
              <a:rPr lang="ko-KR" altLang="en-US" dirty="0" err="1"/>
              <a:t>인벤터</a:t>
            </a:r>
            <a:r>
              <a:rPr lang="ko-KR" altLang="en-US" dirty="0"/>
              <a:t> 코딩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4565A-D6BF-45AE-9275-E1769767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72" y="1029671"/>
            <a:ext cx="4205804" cy="550389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85E6C33-3E16-4670-B114-DEB7C8E436F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87231" y="1476737"/>
            <a:ext cx="1355552" cy="352063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DBB3E-5B41-475F-A66E-18A64499D427}"/>
              </a:ext>
            </a:extLst>
          </p:cNvPr>
          <p:cNvSpPr/>
          <p:nvPr/>
        </p:nvSpPr>
        <p:spPr>
          <a:xfrm>
            <a:off x="9342783" y="1182653"/>
            <a:ext cx="2419559" cy="58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한</a:t>
            </a:r>
            <a:r>
              <a:rPr lang="ko-KR" altLang="en-US" sz="1400"/>
              <a:t>번 </a:t>
            </a:r>
            <a:r>
              <a:rPr lang="ko-KR" altLang="en-US" sz="1400" dirty="0"/>
              <a:t>누르면 움직이기 시작</a:t>
            </a:r>
            <a:r>
              <a:rPr lang="en-US" altLang="ko-KR" sz="1400" dirty="0"/>
              <a:t>, </a:t>
            </a:r>
            <a:r>
              <a:rPr lang="ko-KR" altLang="en-US" sz="1400" dirty="0"/>
              <a:t>두 </a:t>
            </a:r>
            <a:r>
              <a:rPr lang="ko-KR" altLang="en-US" sz="1400" dirty="0" err="1"/>
              <a:t>번누르면</a:t>
            </a:r>
            <a:r>
              <a:rPr lang="ko-KR" altLang="en-US" sz="1400" dirty="0"/>
              <a:t> 일시정지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F14403-A654-441A-9530-364FBA65B0A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709273" y="2653050"/>
            <a:ext cx="2241056" cy="334636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98A575-6891-4106-8B23-1C75A7727CBA}"/>
              </a:ext>
            </a:extLst>
          </p:cNvPr>
          <p:cNvSpPr/>
          <p:nvPr/>
        </p:nvSpPr>
        <p:spPr>
          <a:xfrm>
            <a:off x="8950329" y="2446105"/>
            <a:ext cx="771643" cy="41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빨강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4DA434-9C33-4F95-925C-E3DB912FDB3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808424" y="3870315"/>
            <a:ext cx="2328729" cy="127692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8CEAF6-EF93-4279-9887-5143FAA68E7B}"/>
              </a:ext>
            </a:extLst>
          </p:cNvPr>
          <p:cNvSpPr/>
          <p:nvPr/>
        </p:nvSpPr>
        <p:spPr>
          <a:xfrm>
            <a:off x="9137153" y="3663370"/>
            <a:ext cx="771643" cy="41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초록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91420F-461B-4ABA-8B58-5F538D31ACD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808424" y="4877504"/>
            <a:ext cx="2328728" cy="133321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DF688A-E559-4640-BA6F-9CA41C903E6A}"/>
              </a:ext>
            </a:extLst>
          </p:cNvPr>
          <p:cNvSpPr/>
          <p:nvPr/>
        </p:nvSpPr>
        <p:spPr>
          <a:xfrm>
            <a:off x="9137152" y="4670559"/>
            <a:ext cx="771643" cy="41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파랑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312FCB-C3C6-418B-94A1-EAA54AFC5C6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709274" y="5895023"/>
            <a:ext cx="2340206" cy="68922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41C4C1-1F42-4BA2-9B11-66FFC91AAB35}"/>
              </a:ext>
            </a:extLst>
          </p:cNvPr>
          <p:cNvSpPr/>
          <p:nvPr/>
        </p:nvSpPr>
        <p:spPr>
          <a:xfrm>
            <a:off x="9049480" y="5688078"/>
            <a:ext cx="771643" cy="41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검정</a:t>
            </a:r>
          </a:p>
        </p:txBody>
      </p:sp>
    </p:spTree>
    <p:extLst>
      <p:ext uri="{BB962C8B-B14F-4D97-AF65-F5344CB8AC3E}">
        <p14:creationId xmlns:p14="http://schemas.microsoft.com/office/powerpoint/2010/main" val="1190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05498A-DBEF-44AC-ADDF-FD1CFAE7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50" y="4482291"/>
            <a:ext cx="4162425" cy="18478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587643-FF55-4BD4-8E44-F4A5CE9D1FE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468139" y="4230695"/>
            <a:ext cx="675860" cy="251596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3CD1A-C063-4F61-B519-8C8185606F76}"/>
              </a:ext>
            </a:extLst>
          </p:cNvPr>
          <p:cNvSpPr/>
          <p:nvPr/>
        </p:nvSpPr>
        <p:spPr>
          <a:xfrm>
            <a:off x="9143999" y="3979098"/>
            <a:ext cx="2875136" cy="50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움직일때마다</a:t>
            </a:r>
            <a:r>
              <a:rPr lang="ko-KR" altLang="en-US" sz="1400" dirty="0"/>
              <a:t> </a:t>
            </a:r>
            <a:r>
              <a:rPr lang="en-US" altLang="ko-KR" sz="1400" dirty="0"/>
              <a:t>pitch</a:t>
            </a:r>
            <a:r>
              <a:rPr lang="ko-KR" altLang="en-US" sz="1400" dirty="0"/>
              <a:t>와 </a:t>
            </a:r>
            <a:r>
              <a:rPr lang="en-US" altLang="ko-KR" sz="1400" dirty="0"/>
              <a:t>roll</a:t>
            </a:r>
            <a:r>
              <a:rPr lang="ko-KR" altLang="en-US" sz="1400" dirty="0"/>
              <a:t> 값 받기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0F5E69-9583-4CD8-909B-554964B8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7" y="704850"/>
            <a:ext cx="4171950" cy="54483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71DBD9-A6DC-4B5E-9E97-F1D9370237E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790006" y="1815547"/>
            <a:ext cx="1087332" cy="291549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08327D-94A3-4C53-A509-29423722DFFA}"/>
              </a:ext>
            </a:extLst>
          </p:cNvPr>
          <p:cNvSpPr/>
          <p:nvPr/>
        </p:nvSpPr>
        <p:spPr>
          <a:xfrm>
            <a:off x="5877338" y="1537251"/>
            <a:ext cx="2060714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시작이면 </a:t>
            </a:r>
            <a:r>
              <a:rPr lang="en-US" altLang="ko-KR" sz="1400" dirty="0"/>
              <a:t>pitch, roll </a:t>
            </a:r>
            <a:r>
              <a:rPr lang="ko-KR" altLang="en-US" sz="1400" dirty="0"/>
              <a:t>값과 </a:t>
            </a:r>
            <a:r>
              <a:rPr lang="en-US" altLang="ko-KR" sz="1400" dirty="0"/>
              <a:t>R, G, B </a:t>
            </a:r>
            <a:r>
              <a:rPr lang="ko-KR" altLang="en-US" sz="1400" dirty="0"/>
              <a:t>값 보내기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476FDB-4234-47EB-B64C-03626631C2A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623696" y="3788568"/>
            <a:ext cx="809114" cy="693723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8E9CC8-80F6-4F48-95A5-A5700EF434CF}"/>
              </a:ext>
            </a:extLst>
          </p:cNvPr>
          <p:cNvSpPr/>
          <p:nvPr/>
        </p:nvSpPr>
        <p:spPr>
          <a:xfrm>
            <a:off x="5432810" y="3536971"/>
            <a:ext cx="2875136" cy="50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일시정지이면 </a:t>
            </a:r>
            <a:r>
              <a:rPr lang="en-US" altLang="ko-KR" sz="1400" dirty="0"/>
              <a:t>R, G, B</a:t>
            </a:r>
            <a:r>
              <a:rPr lang="ko-KR" altLang="en-US" sz="1400" dirty="0"/>
              <a:t> 값만 보내기</a:t>
            </a:r>
          </a:p>
        </p:txBody>
      </p:sp>
    </p:spTree>
    <p:extLst>
      <p:ext uri="{BB962C8B-B14F-4D97-AF65-F5344CB8AC3E}">
        <p14:creationId xmlns:p14="http://schemas.microsoft.com/office/powerpoint/2010/main" val="40750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688771D-43DD-4C7F-A3B3-C7500F3B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843"/>
            <a:ext cx="9144000" cy="933837"/>
          </a:xfrm>
        </p:spPr>
        <p:txBody>
          <a:bodyPr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코딩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36C24-90B1-4574-927B-BB8D87D8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7" y="1298270"/>
            <a:ext cx="6448425" cy="360045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68024E3-1FF5-4220-A2D1-A06F7A6F0BD1}"/>
              </a:ext>
            </a:extLst>
          </p:cNvPr>
          <p:cNvSpPr/>
          <p:nvPr/>
        </p:nvSpPr>
        <p:spPr>
          <a:xfrm>
            <a:off x="3415952" y="4887979"/>
            <a:ext cx="91095" cy="910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6C38F2-C781-42C7-A1AC-2A3207FCE939}"/>
              </a:ext>
            </a:extLst>
          </p:cNvPr>
          <p:cNvSpPr/>
          <p:nvPr/>
        </p:nvSpPr>
        <p:spPr>
          <a:xfrm>
            <a:off x="3422573" y="5058603"/>
            <a:ext cx="91095" cy="910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0FC180-07A3-4278-8274-5CD756F9C3F0}"/>
              </a:ext>
            </a:extLst>
          </p:cNvPr>
          <p:cNvSpPr/>
          <p:nvPr/>
        </p:nvSpPr>
        <p:spPr>
          <a:xfrm>
            <a:off x="3422574" y="5217661"/>
            <a:ext cx="91095" cy="910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53B8B1-267A-4957-997F-EB5E50B8725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57590" y="3232465"/>
            <a:ext cx="2500772" cy="196535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C4181A-4706-4F8D-80F1-A55162C78179}"/>
              </a:ext>
            </a:extLst>
          </p:cNvPr>
          <p:cNvSpPr/>
          <p:nvPr/>
        </p:nvSpPr>
        <p:spPr>
          <a:xfrm>
            <a:off x="7458362" y="3035929"/>
            <a:ext cx="2456819" cy="39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“die”</a:t>
            </a:r>
            <a:r>
              <a:rPr lang="ko-KR" altLang="en-US" sz="1400" dirty="0"/>
              <a:t>를 받으면 노래 재생</a:t>
            </a:r>
          </a:p>
        </p:txBody>
      </p:sp>
    </p:spTree>
    <p:extLst>
      <p:ext uri="{BB962C8B-B14F-4D97-AF65-F5344CB8AC3E}">
        <p14:creationId xmlns:p14="http://schemas.microsoft.com/office/powerpoint/2010/main" val="29617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45C85-D04A-4171-AC39-124B0F455AFE}"/>
              </a:ext>
            </a:extLst>
          </p:cNvPr>
          <p:cNvSpPr/>
          <p:nvPr/>
        </p:nvSpPr>
        <p:spPr>
          <a:xfrm>
            <a:off x="2964258" y="4898997"/>
            <a:ext cx="91095" cy="910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0CF9C3-72A2-4314-8748-3EE3A4657A4D}"/>
              </a:ext>
            </a:extLst>
          </p:cNvPr>
          <p:cNvSpPr/>
          <p:nvPr/>
        </p:nvSpPr>
        <p:spPr>
          <a:xfrm>
            <a:off x="2970879" y="5069621"/>
            <a:ext cx="91095" cy="910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C9A1F6-0D0A-42D3-A114-EF4244AA99E6}"/>
              </a:ext>
            </a:extLst>
          </p:cNvPr>
          <p:cNvSpPr/>
          <p:nvPr/>
        </p:nvSpPr>
        <p:spPr>
          <a:xfrm>
            <a:off x="2970880" y="5228679"/>
            <a:ext cx="91095" cy="910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DEC926-A1FF-4E2C-8859-67260819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91" y="684125"/>
            <a:ext cx="4848225" cy="41243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873B1F-5233-42B5-9628-ADC6D6D49FF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332164" y="1311008"/>
            <a:ext cx="2537552" cy="104070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90EF2A-5E7C-41CE-A094-0B7E9AD23EE7}"/>
              </a:ext>
            </a:extLst>
          </p:cNvPr>
          <p:cNvSpPr/>
          <p:nvPr/>
        </p:nvSpPr>
        <p:spPr>
          <a:xfrm>
            <a:off x="7869716" y="1210676"/>
            <a:ext cx="2331903" cy="408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“goal”</a:t>
            </a:r>
            <a:r>
              <a:rPr lang="ko-KR" altLang="en-US" sz="1400" dirty="0"/>
              <a:t>을 받으면 노래재생</a:t>
            </a:r>
          </a:p>
        </p:txBody>
      </p:sp>
    </p:spTree>
    <p:extLst>
      <p:ext uri="{BB962C8B-B14F-4D97-AF65-F5344CB8AC3E}">
        <p14:creationId xmlns:p14="http://schemas.microsoft.com/office/powerpoint/2010/main" val="5342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DF8DF-70B1-4177-86D4-17B63134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2144"/>
            <a:ext cx="9144000" cy="1143000"/>
          </a:xfrm>
        </p:spPr>
        <p:txBody>
          <a:bodyPr/>
          <a:lstStyle/>
          <a:p>
            <a:pPr algn="ctr"/>
            <a:r>
              <a:rPr lang="ko-KR" altLang="en-US" dirty="0"/>
              <a:t>종합 과제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038F5-08B1-483D-83BB-CBDAEAD0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61" y="1714500"/>
            <a:ext cx="9144000" cy="4457700"/>
          </a:xfrm>
        </p:spPr>
        <p:txBody>
          <a:bodyPr/>
          <a:lstStyle/>
          <a:p>
            <a:r>
              <a:rPr lang="ko-KR" altLang="en-US" sz="2800" dirty="0"/>
              <a:t>미로게임</a:t>
            </a:r>
            <a:endParaRPr lang="en-US" altLang="ko-KR" sz="2800" dirty="0"/>
          </a:p>
          <a:p>
            <a:pPr marL="45720" indent="0">
              <a:buNone/>
            </a:pPr>
            <a:r>
              <a:rPr lang="ko-KR" altLang="en-US" dirty="0"/>
              <a:t>스마트폰 </a:t>
            </a:r>
            <a:r>
              <a:rPr lang="en-US" altLang="ko-KR" dirty="0"/>
              <a:t>&lt;-&gt; </a:t>
            </a:r>
            <a:r>
              <a:rPr lang="ko-KR" altLang="en-US" dirty="0"/>
              <a:t>프로세싱</a:t>
            </a:r>
            <a:endParaRPr lang="en-US" altLang="ko-KR" dirty="0"/>
          </a:p>
          <a:p>
            <a:pPr marL="45720" indent="0">
              <a:buNone/>
            </a:pPr>
            <a:r>
              <a:rPr lang="ko-KR" altLang="en-US" dirty="0"/>
              <a:t>시야가 제한되어 있다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r>
              <a:rPr lang="ko-KR" altLang="en-US" dirty="0"/>
              <a:t>공 색깔 바꾸기 </a:t>
            </a:r>
            <a:r>
              <a:rPr lang="en-US" altLang="ko-KR" dirty="0"/>
              <a:t>(</a:t>
            </a:r>
            <a:r>
              <a:rPr lang="ko-KR" altLang="en-US" dirty="0"/>
              <a:t>검</a:t>
            </a:r>
            <a:r>
              <a:rPr lang="en-US" altLang="ko-KR" dirty="0"/>
              <a:t>,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파</a:t>
            </a:r>
            <a:r>
              <a:rPr lang="en-US" altLang="ko-KR" dirty="0"/>
              <a:t>)</a:t>
            </a:r>
          </a:p>
          <a:p>
            <a:pPr marL="45720" indent="0">
              <a:buNone/>
            </a:pPr>
            <a:r>
              <a:rPr lang="ko-KR" altLang="en-US" dirty="0"/>
              <a:t>벽에 부딪히면 처음으로 돌아간다</a:t>
            </a:r>
            <a:r>
              <a:rPr lang="en-US" altLang="ko-KR" dirty="0"/>
              <a:t>.</a:t>
            </a:r>
          </a:p>
          <a:p>
            <a:pPr marL="45720" indent="0">
              <a:buNone/>
            </a:pPr>
            <a:r>
              <a:rPr lang="ko-KR" altLang="en-US" dirty="0"/>
              <a:t>벽에 부딪히거나 도착하면 </a:t>
            </a:r>
            <a:r>
              <a:rPr lang="ko-KR" altLang="en-US" dirty="0" err="1"/>
              <a:t>피에조</a:t>
            </a:r>
            <a:r>
              <a:rPr lang="ko-KR" altLang="en-US" dirty="0"/>
              <a:t> 스피커에서 소리가 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8B6C2B-57D2-4E92-BB2C-AAA7B3FF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06" y="1621096"/>
            <a:ext cx="3863211" cy="45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09537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4058" y="1828800"/>
            <a:ext cx="4675743" cy="42005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 구상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프로세싱 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err="1"/>
              <a:t>앱인벤터</a:t>
            </a:r>
            <a:r>
              <a:rPr lang="ko-KR" altLang="en-US" dirty="0"/>
              <a:t> 코딩</a:t>
            </a:r>
            <a:endParaRPr lang="en-US" altLang="ko-KR" dirty="0"/>
          </a:p>
          <a:p>
            <a:pPr marL="45720" indent="0" rtl="0">
              <a:buNone/>
            </a:pPr>
            <a:endParaRPr lang="en-US" altLang="ko-KR" dirty="0"/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실습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 descr="서로 관련 있는 개념을 보여 주는 3단계 순차 기어 다이어그램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855454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1918D-BB20-4DBC-B746-A1C737AE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0317"/>
            <a:ext cx="9144000" cy="728553"/>
          </a:xfrm>
        </p:spPr>
        <p:txBody>
          <a:bodyPr/>
          <a:lstStyle/>
          <a:p>
            <a:pPr algn="ctr"/>
            <a:r>
              <a:rPr lang="ko-KR" altLang="en-US" dirty="0"/>
              <a:t>시나리오 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2D8A1-0898-45AC-8C0B-92BEB407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8226"/>
            <a:ext cx="9144000" cy="4793974"/>
          </a:xfrm>
        </p:spPr>
        <p:txBody>
          <a:bodyPr/>
          <a:lstStyle/>
          <a:p>
            <a:r>
              <a:rPr lang="ko-KR" altLang="en-US" dirty="0"/>
              <a:t>프로세싱</a:t>
            </a:r>
            <a:r>
              <a:rPr lang="en-US" altLang="ko-KR" dirty="0"/>
              <a:t>, </a:t>
            </a:r>
            <a:r>
              <a:rPr lang="ko-KR" altLang="en-US" dirty="0"/>
              <a:t>앱 </a:t>
            </a:r>
            <a:r>
              <a:rPr lang="ko-KR" altLang="en-US" dirty="0" err="1"/>
              <a:t>인벤터</a:t>
            </a:r>
            <a:r>
              <a:rPr lang="en-US" altLang="ko-KR" dirty="0"/>
              <a:t>, </a:t>
            </a:r>
            <a:r>
              <a:rPr lang="ko-KR" altLang="en-US" dirty="0" err="1"/>
              <a:t>아두이노를</a:t>
            </a:r>
            <a:r>
              <a:rPr lang="ko-KR" altLang="en-US" dirty="0"/>
              <a:t> 활용한다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미로를 구상해본다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시야를 제한하는 방법을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벽에 부딪혔는지 판별하는 함수를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부딪혔을 때와 도착했을 때의 </a:t>
            </a:r>
            <a:r>
              <a:rPr lang="ko-KR" altLang="en-US" dirty="0" err="1"/>
              <a:t>피에조</a:t>
            </a:r>
            <a:r>
              <a:rPr lang="ko-KR" altLang="en-US" dirty="0"/>
              <a:t> 스피커의 노래를 만들어본다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BB760-C7BD-4128-82D1-957B0A2C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779" y="1334380"/>
            <a:ext cx="297205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4A28246-6D04-4835-9188-6F2F5529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45" y="1552817"/>
            <a:ext cx="5381625" cy="41243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929213B-4050-44DF-9434-A64862A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843"/>
            <a:ext cx="9144000" cy="933837"/>
          </a:xfrm>
        </p:spPr>
        <p:txBody>
          <a:bodyPr/>
          <a:lstStyle/>
          <a:p>
            <a:pPr algn="ctr"/>
            <a:r>
              <a:rPr lang="ko-KR" altLang="en-US" dirty="0"/>
              <a:t>프로세싱 코딩</a:t>
            </a:r>
          </a:p>
        </p:txBody>
      </p:sp>
    </p:spTree>
    <p:extLst>
      <p:ext uri="{BB962C8B-B14F-4D97-AF65-F5344CB8AC3E}">
        <p14:creationId xmlns:p14="http://schemas.microsoft.com/office/powerpoint/2010/main" val="28019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6201F6-D40E-4EA9-A4A2-088CB42D8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844"/>
          <a:stretch/>
        </p:blipFill>
        <p:spPr>
          <a:xfrm>
            <a:off x="1093031" y="1003266"/>
            <a:ext cx="6663908" cy="1548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873162-C6B6-4C37-AA87-317498DC4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389"/>
          <a:stretch/>
        </p:blipFill>
        <p:spPr>
          <a:xfrm>
            <a:off x="1093031" y="3422701"/>
            <a:ext cx="5990883" cy="23717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F61957-FD86-4DC6-BB9A-4874D7C7690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058646" y="1062111"/>
            <a:ext cx="1636416" cy="628631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1C610D-1BB1-4E93-AF0B-B6152BF0937B}"/>
              </a:ext>
            </a:extLst>
          </p:cNvPr>
          <p:cNvSpPr/>
          <p:nvPr/>
        </p:nvSpPr>
        <p:spPr>
          <a:xfrm>
            <a:off x="8695062" y="797775"/>
            <a:ext cx="2225969" cy="52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벽을 미리 정해 놓기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50B7E1-5721-44CA-85C9-B06B7C7C210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867014" y="3500258"/>
            <a:ext cx="2009840" cy="424686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735F8D-F17D-48D8-8511-B5571C9C0C6E}"/>
              </a:ext>
            </a:extLst>
          </p:cNvPr>
          <p:cNvSpPr/>
          <p:nvPr/>
        </p:nvSpPr>
        <p:spPr>
          <a:xfrm>
            <a:off x="7876854" y="3235923"/>
            <a:ext cx="2225969" cy="52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공이 움직이는 함수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F1B557-1EA9-4BA8-AC0F-3A3468C23057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867015" y="4949278"/>
            <a:ext cx="2376552" cy="302810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9219AF-210A-4452-8140-08E13FAD643F}"/>
              </a:ext>
            </a:extLst>
          </p:cNvPr>
          <p:cNvSpPr/>
          <p:nvPr/>
        </p:nvSpPr>
        <p:spPr>
          <a:xfrm>
            <a:off x="8243567" y="4684943"/>
            <a:ext cx="2225969" cy="52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시야를 제한 하는 함수</a:t>
            </a:r>
          </a:p>
        </p:txBody>
      </p:sp>
    </p:spTree>
    <p:extLst>
      <p:ext uri="{BB962C8B-B14F-4D97-AF65-F5344CB8AC3E}">
        <p14:creationId xmlns:p14="http://schemas.microsoft.com/office/powerpoint/2010/main" val="3797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EFF56D4D-B6B4-4188-BE84-680D45C61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90" b="706"/>
          <a:stretch/>
        </p:blipFill>
        <p:spPr>
          <a:xfrm>
            <a:off x="1035482" y="2139463"/>
            <a:ext cx="5905500" cy="2016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ABEBDB-D944-4C94-9C68-34DA8E216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262"/>
          <a:stretch/>
        </p:blipFill>
        <p:spPr>
          <a:xfrm>
            <a:off x="1035482" y="528671"/>
            <a:ext cx="5905500" cy="153125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A5C3E8-BCC8-4535-B0CA-144FAD946EA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27094" y="528671"/>
            <a:ext cx="1532569" cy="343872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CEE509-BE8B-4732-A9DD-196B0DF811AF}"/>
              </a:ext>
            </a:extLst>
          </p:cNvPr>
          <p:cNvSpPr/>
          <p:nvPr/>
        </p:nvSpPr>
        <p:spPr>
          <a:xfrm>
            <a:off x="4859663" y="264335"/>
            <a:ext cx="2225969" cy="52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프로세싱 창 크기 설정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39D5D-AC20-4EC4-A029-A8642D870D7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59663" y="1147549"/>
            <a:ext cx="2225969" cy="86340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89376-B725-46D9-A754-6B5A4F8E30EB}"/>
              </a:ext>
            </a:extLst>
          </p:cNvPr>
          <p:cNvSpPr/>
          <p:nvPr/>
        </p:nvSpPr>
        <p:spPr>
          <a:xfrm>
            <a:off x="7085632" y="883213"/>
            <a:ext cx="2225969" cy="52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와이파이 통신 </a:t>
            </a:r>
            <a:r>
              <a:rPr lang="en-US" altLang="ko-KR" sz="1400" dirty="0"/>
              <a:t>(</a:t>
            </a:r>
            <a:r>
              <a:rPr lang="ko-KR" altLang="en-US" sz="1400" dirty="0"/>
              <a:t>휴대폰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2B5A79-40ED-4B12-9B33-FDCC0D7465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417655" y="1508895"/>
            <a:ext cx="2101295" cy="343873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EBA5F2-C726-4499-B184-50CADA2AAF22}"/>
              </a:ext>
            </a:extLst>
          </p:cNvPr>
          <p:cNvSpPr/>
          <p:nvPr/>
        </p:nvSpPr>
        <p:spPr>
          <a:xfrm>
            <a:off x="7518950" y="1588432"/>
            <a:ext cx="2225969" cy="52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시리얼 통신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아두이노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4AB455-C83A-4745-8ED7-9CDC986461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17656" y="2872174"/>
            <a:ext cx="1281894" cy="439864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AA7935-1D8E-4683-A25A-8B031F86787A}"/>
              </a:ext>
            </a:extLst>
          </p:cNvPr>
          <p:cNvSpPr/>
          <p:nvPr/>
        </p:nvSpPr>
        <p:spPr>
          <a:xfrm>
            <a:off x="6699550" y="2511846"/>
            <a:ext cx="2323264" cy="72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휴대폰이 연결되어 있으면</a:t>
            </a:r>
            <a:r>
              <a:rPr lang="en-US" altLang="ko-KR" sz="1400" dirty="0"/>
              <a:t>, </a:t>
            </a:r>
            <a:r>
              <a:rPr lang="ko-KR" altLang="en-US" sz="1400" dirty="0"/>
              <a:t>보내는 값 받기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85EBE24-6512-4766-91E6-D1C0B8E77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"/>
          <a:stretch/>
        </p:blipFill>
        <p:spPr>
          <a:xfrm>
            <a:off x="1003656" y="4235086"/>
            <a:ext cx="4804035" cy="2495550"/>
          </a:xfrm>
          <a:prstGeom prst="rect">
            <a:avLst/>
          </a:prstGeom>
        </p:spPr>
      </p:pic>
      <p:sp>
        <p:nvSpPr>
          <p:cNvPr id="29" name="오른쪽 대괄호 28">
            <a:extLst>
              <a:ext uri="{FF2B5EF4-FFF2-40B4-BE49-F238E27FC236}">
                <a16:creationId xmlns:a16="http://schemas.microsoft.com/office/drawing/2014/main" id="{32ABF670-048D-44CD-BB55-BD346831468F}"/>
              </a:ext>
            </a:extLst>
          </p:cNvPr>
          <p:cNvSpPr/>
          <p:nvPr/>
        </p:nvSpPr>
        <p:spPr>
          <a:xfrm>
            <a:off x="3848395" y="4367929"/>
            <a:ext cx="371959" cy="1119269"/>
          </a:xfrm>
          <a:prstGeom prst="rightBracket">
            <a:avLst>
              <a:gd name="adj" fmla="val 4247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설명선: 선 29">
            <a:extLst>
              <a:ext uri="{FF2B5EF4-FFF2-40B4-BE49-F238E27FC236}">
                <a16:creationId xmlns:a16="http://schemas.microsoft.com/office/drawing/2014/main" id="{A5BA68EF-C48F-4756-B1C7-6EFA4D976DA4}"/>
              </a:ext>
            </a:extLst>
          </p:cNvPr>
          <p:cNvSpPr/>
          <p:nvPr/>
        </p:nvSpPr>
        <p:spPr>
          <a:xfrm>
            <a:off x="5341282" y="4806016"/>
            <a:ext cx="1835396" cy="419996"/>
          </a:xfrm>
          <a:prstGeom prst="borderCallout1">
            <a:avLst>
              <a:gd name="adj1" fmla="val 44863"/>
              <a:gd name="adj2" fmla="val -487"/>
              <a:gd name="adj3" fmla="val 40036"/>
              <a:gd name="adj4" fmla="val -61928"/>
            </a:avLst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r>
              <a:rPr lang="ko-KR" altLang="en-US" sz="1400" dirty="0"/>
              <a:t>에 받은 값 저장</a:t>
            </a:r>
          </a:p>
        </p:txBody>
      </p:sp>
    </p:spTree>
    <p:extLst>
      <p:ext uri="{BB962C8B-B14F-4D97-AF65-F5344CB8AC3E}">
        <p14:creationId xmlns:p14="http://schemas.microsoft.com/office/powerpoint/2010/main" val="26819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20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C4F80E-C5D1-4BE5-9990-230825AC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3401" b="1562"/>
          <a:stretch/>
        </p:blipFill>
        <p:spPr>
          <a:xfrm>
            <a:off x="731313" y="172618"/>
            <a:ext cx="6086783" cy="265747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8BDC74-8951-4725-9501-8BE36EC2E7E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390206" y="836763"/>
            <a:ext cx="2171998" cy="445805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F799CA-C0B0-4611-A997-B637E923DFB0}"/>
              </a:ext>
            </a:extLst>
          </p:cNvPr>
          <p:cNvSpPr/>
          <p:nvPr/>
        </p:nvSpPr>
        <p:spPr>
          <a:xfrm>
            <a:off x="7562204" y="629818"/>
            <a:ext cx="1338569" cy="41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벽 그리기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0EAA5AA-2EE9-47E9-8C7D-7044DD045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13" y="3073018"/>
            <a:ext cx="6838950" cy="366712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F00A3F-AD18-4336-9489-084ED5DB72C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884088" y="3279963"/>
            <a:ext cx="2244969" cy="290187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1F29EC-FC4C-4BD9-8F49-E618A8D7C354}"/>
              </a:ext>
            </a:extLst>
          </p:cNvPr>
          <p:cNvSpPr/>
          <p:nvPr/>
        </p:nvSpPr>
        <p:spPr>
          <a:xfrm>
            <a:off x="6129057" y="3073018"/>
            <a:ext cx="2024369" cy="41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 색깔 변경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87D5AE-6630-4EDD-801A-BD8FAA25FBD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596265" y="5425327"/>
            <a:ext cx="2973998" cy="0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F03250-9FF6-4403-8C45-2F17AF7F2D73}"/>
              </a:ext>
            </a:extLst>
          </p:cNvPr>
          <p:cNvSpPr/>
          <p:nvPr/>
        </p:nvSpPr>
        <p:spPr>
          <a:xfrm>
            <a:off x="7570263" y="5218382"/>
            <a:ext cx="2349685" cy="41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도착했는지 판별하는 함수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98D035-2FF9-4D1C-9A41-594A88178AAC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756752" y="6021237"/>
            <a:ext cx="2454030" cy="159316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7588BB-EC78-43BD-85CF-720C3603E571}"/>
              </a:ext>
            </a:extLst>
          </p:cNvPr>
          <p:cNvSpPr/>
          <p:nvPr/>
        </p:nvSpPr>
        <p:spPr>
          <a:xfrm>
            <a:off x="6210782" y="5869291"/>
            <a:ext cx="2718962" cy="62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도착하면 처음으로 돌려보내고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</a:t>
            </a:r>
            <a:r>
              <a:rPr lang="en-US" altLang="ko-KR" sz="1400" dirty="0"/>
              <a:t>“goal”</a:t>
            </a:r>
            <a:r>
              <a:rPr lang="ko-KR" altLang="en-US" sz="1400" dirty="0"/>
              <a:t>을 보냄</a:t>
            </a:r>
          </a:p>
        </p:txBody>
      </p:sp>
    </p:spTree>
    <p:extLst>
      <p:ext uri="{BB962C8B-B14F-4D97-AF65-F5344CB8AC3E}">
        <p14:creationId xmlns:p14="http://schemas.microsoft.com/office/powerpoint/2010/main" val="22038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AB4F66-9461-4F28-8C31-741EF795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7" y="1430554"/>
            <a:ext cx="6724650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E58004-E8B7-4A2A-96B9-B8C19DD1E2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938044" y="2804972"/>
            <a:ext cx="1891703" cy="400936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0CC62-2F97-43B9-8FAD-10A64D49140C}"/>
              </a:ext>
            </a:extLst>
          </p:cNvPr>
          <p:cNvSpPr/>
          <p:nvPr/>
        </p:nvSpPr>
        <p:spPr>
          <a:xfrm>
            <a:off x="8829747" y="2486850"/>
            <a:ext cx="1839004" cy="63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벽과 충돌하는지 벽의 좌표 값을 넣음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2064C4-71A1-40C7-9514-53B69286ACA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02516" y="4259973"/>
            <a:ext cx="2361282" cy="41618"/>
          </a:xfrm>
          <a:prstGeom prst="straightConnector1">
            <a:avLst/>
          </a:prstGeom>
          <a:ln w="317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2B9796-93A8-4A22-84A1-97CFC30BE410}"/>
              </a:ext>
            </a:extLst>
          </p:cNvPr>
          <p:cNvSpPr/>
          <p:nvPr/>
        </p:nvSpPr>
        <p:spPr>
          <a:xfrm>
            <a:off x="5963798" y="4053028"/>
            <a:ext cx="2585291" cy="49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부딪히면 처음으로 보내고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</a:t>
            </a:r>
            <a:r>
              <a:rPr lang="en-US" altLang="ko-KR" sz="1400" dirty="0"/>
              <a:t>“die”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보냄</a:t>
            </a:r>
          </a:p>
        </p:txBody>
      </p:sp>
    </p:spTree>
    <p:extLst>
      <p:ext uri="{BB962C8B-B14F-4D97-AF65-F5344CB8AC3E}">
        <p14:creationId xmlns:p14="http://schemas.microsoft.com/office/powerpoint/2010/main" val="29077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건강 피트니스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64_TF02922391" id="{40A47351-F088-456D-A337-DFCD07D23FD8}" vid="{3F62FD09-17C2-4297-83D2-79F055D9EC53}"/>
    </a:ext>
  </a:extLst>
</a:theme>
</file>

<file path=ppt/theme/theme2.xml><?xml version="1.0" encoding="utf-8"?>
<a:theme xmlns:a="http://schemas.openxmlformats.org/drawingml/2006/main" name="Office 테마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건강 및 피트니스 프레젠테이션(와이드스크린)</Template>
  <TotalTime>599</TotalTime>
  <Words>287</Words>
  <Application>Microsoft Office PowerPoint</Application>
  <PresentationFormat>와이드스크린</PresentationFormat>
  <Paragraphs>66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HY중고딕</vt:lpstr>
      <vt:lpstr>맑은 고딕</vt:lpstr>
      <vt:lpstr>Arial</vt:lpstr>
      <vt:lpstr>Calibri</vt:lpstr>
      <vt:lpstr>건강 피트니스 16x9</vt:lpstr>
      <vt:lpstr>종합과제 (미로탈출하기)</vt:lpstr>
      <vt:lpstr>종합 과제 주제</vt:lpstr>
      <vt:lpstr>목차</vt:lpstr>
      <vt:lpstr>시나리오 구상</vt:lpstr>
      <vt:lpstr>프로세싱 코딩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앱 인벤터 코딩</vt:lpstr>
      <vt:lpstr>PowerPoint 프레젠테이션</vt:lpstr>
      <vt:lpstr>아두이노 코딩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종합과제 (미로탈출하기)</dc:title>
  <dc:creator>이석윤</dc:creator>
  <cp:lastModifiedBy>이석윤</cp:lastModifiedBy>
  <cp:revision>27</cp:revision>
  <dcterms:created xsi:type="dcterms:W3CDTF">2020-12-02T07:09:49Z</dcterms:created>
  <dcterms:modified xsi:type="dcterms:W3CDTF">2020-12-05T21:24:36Z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