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71" r:id="rId4"/>
    <p:sldId id="272" r:id="rId5"/>
    <p:sldId id="270" r:id="rId6"/>
    <p:sldId id="275" r:id="rId7"/>
    <p:sldId id="273" r:id="rId8"/>
    <p:sldId id="274" r:id="rId9"/>
    <p:sldId id="258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52B-9392-4B72-AB94-025C16E3A60A}" type="datetimeFigureOut">
              <a:rPr lang="en-US" smtClean="0"/>
              <a:t>31/1/2013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E867-ADD0-4450-A92F-1DA5B41BE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52B-9392-4B72-AB94-025C16E3A60A}" type="datetimeFigureOut">
              <a:rPr lang="en-US" smtClean="0"/>
              <a:t>31/1/2013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E867-ADD0-4450-A92F-1DA5B41BE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52B-9392-4B72-AB94-025C16E3A60A}" type="datetimeFigureOut">
              <a:rPr lang="en-US" smtClean="0"/>
              <a:t>31/1/2013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E867-ADD0-4450-A92F-1DA5B41BE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52B-9392-4B72-AB94-025C16E3A60A}" type="datetimeFigureOut">
              <a:rPr lang="en-US" smtClean="0"/>
              <a:t>31/1/2013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E867-ADD0-4450-A92F-1DA5B41BE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52B-9392-4B72-AB94-025C16E3A60A}" type="datetimeFigureOut">
              <a:rPr lang="en-US" smtClean="0"/>
              <a:t>31/1/2013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E867-ADD0-4450-A92F-1DA5B41BE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52B-9392-4B72-AB94-025C16E3A60A}" type="datetimeFigureOut">
              <a:rPr lang="en-US" smtClean="0"/>
              <a:t>31/1/2013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E867-ADD0-4450-A92F-1DA5B41BE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52B-9392-4B72-AB94-025C16E3A60A}" type="datetimeFigureOut">
              <a:rPr lang="en-US" smtClean="0"/>
              <a:t>31/1/2013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E867-ADD0-4450-A92F-1DA5B41BE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52B-9392-4B72-AB94-025C16E3A60A}" type="datetimeFigureOut">
              <a:rPr lang="en-US" smtClean="0"/>
              <a:t>31/1/2013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E867-ADD0-4450-A92F-1DA5B41BE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52B-9392-4B72-AB94-025C16E3A60A}" type="datetimeFigureOut">
              <a:rPr lang="en-US" smtClean="0"/>
              <a:t>31/1/2013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E867-ADD0-4450-A92F-1DA5B41BE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52B-9392-4B72-AB94-025C16E3A60A}" type="datetimeFigureOut">
              <a:rPr lang="en-US" smtClean="0"/>
              <a:t>31/1/2013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E867-ADD0-4450-A92F-1DA5B41BE2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652B-9392-4B72-AB94-025C16E3A60A}" type="datetimeFigureOut">
              <a:rPr lang="en-US" smtClean="0"/>
              <a:t>31/1/2013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2E867-ADD0-4450-A92F-1DA5B41BE2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AB2E867-ADD0-4450-A92F-1DA5B41BE22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EEC652B-9392-4B72-AB94-025C16E3A60A}" type="datetimeFigureOut">
              <a:rPr lang="en-US" smtClean="0"/>
              <a:t>31/1/2013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953000"/>
            <a:ext cx="3657600" cy="762000"/>
          </a:xfrm>
        </p:spPr>
        <p:txBody>
          <a:bodyPr/>
          <a:lstStyle/>
          <a:p>
            <a:r>
              <a:rPr lang="en-US" b="1" smtClean="0"/>
              <a:t>Build software better, together.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09600"/>
            <a:ext cx="285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18" y="2209800"/>
            <a:ext cx="7620000" cy="1143000"/>
          </a:xfrm>
        </p:spPr>
        <p:txBody>
          <a:bodyPr/>
          <a:lstStyle/>
          <a:p>
            <a:r>
              <a:rPr lang="en-US" smtClean="0"/>
              <a:t>GitHub for Windows…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4290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Doelstellingen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smtClean="0"/>
          </a:p>
          <a:p>
            <a:r>
              <a:rPr lang="en-US" sz="3000" smtClean="0"/>
              <a:t>Korte achtergrond GIT en Versiebeheersystemen</a:t>
            </a:r>
          </a:p>
          <a:p>
            <a:endParaRPr lang="en-US" sz="3000"/>
          </a:p>
          <a:p>
            <a:r>
              <a:rPr lang="en-US" sz="3000" smtClean="0"/>
              <a:t>GitHub</a:t>
            </a:r>
          </a:p>
          <a:p>
            <a:endParaRPr lang="en-US" sz="3000"/>
          </a:p>
          <a:p>
            <a:r>
              <a:rPr lang="en-US" sz="3000" smtClean="0"/>
              <a:t>GitHub for Windows - praktisch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3805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Versiebeheersysteem?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648200"/>
          </a:xfrm>
        </p:spPr>
        <p:txBody>
          <a:bodyPr/>
          <a:lstStyle/>
          <a:p>
            <a:r>
              <a:rPr lang="en-US" smtClean="0"/>
              <a:t>Algemeen</a:t>
            </a:r>
          </a:p>
          <a:p>
            <a:pPr lvl="1"/>
            <a:r>
              <a:rPr lang="en-US" smtClean="0"/>
              <a:t>Documenteerd wijzigingen</a:t>
            </a:r>
          </a:p>
          <a:p>
            <a:pPr lvl="1"/>
            <a:r>
              <a:rPr lang="en-US" smtClean="0"/>
              <a:t>Timestamp</a:t>
            </a:r>
            <a:endParaRPr lang="en-US"/>
          </a:p>
          <a:p>
            <a:pPr lvl="1"/>
            <a:r>
              <a:rPr lang="en-US" smtClean="0"/>
              <a:t>Persoon die veranderingen maakte</a:t>
            </a:r>
            <a:endParaRPr lang="en-US"/>
          </a:p>
          <a:p>
            <a:pPr lvl="1"/>
            <a:r>
              <a:rPr lang="en-US" smtClean="0"/>
              <a:t>Revisienummer</a:t>
            </a:r>
          </a:p>
          <a:p>
            <a:pPr lvl="1"/>
            <a:endParaRPr lang="en-US" smtClean="0"/>
          </a:p>
          <a:p>
            <a:r>
              <a:rPr lang="en-US" smtClean="0"/>
              <a:t>Software ontwikkeling</a:t>
            </a:r>
          </a:p>
          <a:p>
            <a:pPr lvl="1"/>
            <a:r>
              <a:rPr lang="en-US" smtClean="0"/>
              <a:t>Computerprogramma</a:t>
            </a:r>
          </a:p>
          <a:p>
            <a:pPr lvl="1"/>
            <a:r>
              <a:rPr lang="en-US" smtClean="0"/>
              <a:t>Ontwikkelen in team</a:t>
            </a:r>
          </a:p>
          <a:p>
            <a:pPr lvl="1"/>
            <a:r>
              <a:rPr lang="en-US" smtClean="0"/>
              <a:t>branching</a:t>
            </a:r>
          </a:p>
          <a:p>
            <a:pPr lvl="1"/>
            <a:r>
              <a:rPr lang="en-US" smtClean="0"/>
              <a:t>Gecentraliseerd of distributed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77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4000" smtClean="0"/>
              <a:t>Nut van een versiebeheersysteem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Met meerderen aan eenzelfde project werken</a:t>
            </a:r>
          </a:p>
          <a:p>
            <a:endParaRPr lang="en-US" smtClean="0"/>
          </a:p>
          <a:p>
            <a:r>
              <a:rPr lang="en-US" smtClean="0"/>
              <a:t>Makkelijker vinden van bugs</a:t>
            </a:r>
          </a:p>
          <a:p>
            <a:endParaRPr lang="en-US" smtClean="0"/>
          </a:p>
          <a:p>
            <a:r>
              <a:rPr lang="en-US" smtClean="0"/>
              <a:t>Overzicht over meerdere versies</a:t>
            </a:r>
          </a:p>
          <a:p>
            <a:endParaRPr lang="en-US" smtClean="0"/>
          </a:p>
          <a:p>
            <a:r>
              <a:rPr lang="en-US" smtClean="0"/>
              <a:t>Back-ups</a:t>
            </a:r>
          </a:p>
          <a:p>
            <a:endParaRPr lang="en-US" smtClean="0"/>
          </a:p>
          <a:p>
            <a:r>
              <a:rPr lang="en-US" smtClean="0"/>
              <a:t>Rollbacks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4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Wat is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6934200" cy="2362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mtClean="0"/>
          </a:p>
          <a:p>
            <a:r>
              <a:rPr lang="en-US" smtClean="0"/>
              <a:t>Distributed</a:t>
            </a:r>
          </a:p>
          <a:p>
            <a:r>
              <a:rPr lang="en-US" smtClean="0"/>
              <a:t>Gratis</a:t>
            </a:r>
          </a:p>
          <a:p>
            <a:r>
              <a:rPr lang="en-US" smtClean="0"/>
              <a:t>Open source</a:t>
            </a:r>
          </a:p>
          <a:p>
            <a:r>
              <a:rPr lang="en-US" smtClean="0"/>
              <a:t>Snel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95800"/>
            <a:ext cx="2829077" cy="18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Enkele termen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Repositry </a:t>
            </a:r>
          </a:p>
          <a:p>
            <a:pPr lvl="1"/>
            <a:r>
              <a:rPr lang="en-US" sz="1600" i="1" smtClean="0"/>
              <a:t>Plaats waar bestanden en historiek worden bewaard</a:t>
            </a:r>
          </a:p>
          <a:p>
            <a:r>
              <a:rPr lang="en-US" smtClean="0"/>
              <a:t>Working copy</a:t>
            </a:r>
          </a:p>
          <a:p>
            <a:pPr lvl="1"/>
            <a:r>
              <a:rPr lang="en-US" sz="1600" i="1" smtClean="0"/>
              <a:t>Locale kopie van de repository van een bepaalde datum of revisie</a:t>
            </a:r>
            <a:endParaRPr lang="en-US" sz="1600" i="1"/>
          </a:p>
          <a:p>
            <a:r>
              <a:rPr lang="en-US" smtClean="0"/>
              <a:t>Commit</a:t>
            </a:r>
          </a:p>
          <a:p>
            <a:pPr lvl="1"/>
            <a:r>
              <a:rPr lang="en-US" sz="1600" i="1" smtClean="0"/>
              <a:t>Wanneer men ‘commit’ legt men de veranderingen aangebracht aan de working copy vast in de repository</a:t>
            </a:r>
          </a:p>
          <a:p>
            <a:r>
              <a:rPr lang="en-US" smtClean="0"/>
              <a:t>Branching</a:t>
            </a:r>
          </a:p>
          <a:p>
            <a:pPr lvl="1"/>
            <a:r>
              <a:rPr lang="en-US" sz="1600" i="1" smtClean="0"/>
              <a:t>Maakt kopie van alle bestanden in de repository zodat deze apart kunnen aangepast worden. Later kan men deze dan terug in de ‘Master-branch’ </a:t>
            </a:r>
            <a:br>
              <a:rPr lang="en-US" sz="1600" i="1" smtClean="0"/>
            </a:br>
            <a:r>
              <a:rPr lang="en-US" sz="1600" i="1" smtClean="0"/>
              <a:t>of ‘trunk’ mergen </a:t>
            </a:r>
          </a:p>
          <a:p>
            <a:r>
              <a:rPr lang="en-US" smtClean="0"/>
              <a:t>Merge</a:t>
            </a:r>
          </a:p>
          <a:p>
            <a:pPr lvl="1"/>
            <a:r>
              <a:rPr lang="en-US" sz="1600" i="1" smtClean="0"/>
              <a:t>Voegt automatisch meerdere veranderingen van verschillende personen of branches samen, indien er een conflict optreed zal de owner moeten kiezenhoe of welke veranderingen er moeten doorgevoerd worden.</a:t>
            </a:r>
          </a:p>
        </p:txBody>
      </p:sp>
    </p:spTree>
    <p:extLst>
      <p:ext uri="{BB962C8B-B14F-4D97-AF65-F5344CB8AC3E}">
        <p14:creationId xmlns:p14="http://schemas.microsoft.com/office/powerpoint/2010/main" val="20788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Hoe werkt GIT?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00200"/>
            <a:ext cx="5373438" cy="4405054"/>
          </a:xfrm>
        </p:spPr>
      </p:pic>
    </p:spTree>
    <p:extLst>
      <p:ext uri="{BB962C8B-B14F-4D97-AF65-F5344CB8AC3E}">
        <p14:creationId xmlns:p14="http://schemas.microsoft.com/office/powerpoint/2010/main" val="25703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Hoe werkt GIT? </a:t>
            </a:r>
            <a:r>
              <a:rPr lang="en-US" sz="2800" i="1"/>
              <a:t> </a:t>
            </a:r>
            <a:r>
              <a:rPr lang="en-US" sz="2800" i="1" smtClean="0"/>
              <a:t>branching</a:t>
            </a:r>
            <a:endParaRPr lang="en-US" sz="2800" i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447800"/>
            <a:ext cx="1955800" cy="4800600"/>
          </a:xfrm>
        </p:spPr>
      </p:pic>
    </p:spTree>
    <p:extLst>
      <p:ext uri="{BB962C8B-B14F-4D97-AF65-F5344CB8AC3E}">
        <p14:creationId xmlns:p14="http://schemas.microsoft.com/office/powerpoint/2010/main" val="16502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Wat is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Website / host / server</a:t>
            </a:r>
          </a:p>
          <a:p>
            <a:r>
              <a:rPr lang="en-US" smtClean="0"/>
              <a:t>Gratis</a:t>
            </a:r>
          </a:p>
          <a:p>
            <a:r>
              <a:rPr lang="en-US" smtClean="0"/>
              <a:t>Data Limiet = 1GB</a:t>
            </a:r>
          </a:p>
          <a:p>
            <a:r>
              <a:rPr lang="en-US" smtClean="0"/>
              <a:t>Bestanden zijn voor iedereen beschikbaar </a:t>
            </a:r>
          </a:p>
          <a:p>
            <a:r>
              <a:rPr lang="en-US" smtClean="0"/>
              <a:t>Sociaal</a:t>
            </a:r>
          </a:p>
          <a:p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4290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7341</TotalTime>
  <Words>169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PowerPoint Presentation</vt:lpstr>
      <vt:lpstr>Doelstellingen</vt:lpstr>
      <vt:lpstr>Versiebeheersysteem?</vt:lpstr>
      <vt:lpstr>Nut van een versiebeheersysteem</vt:lpstr>
      <vt:lpstr>Wat is Git?</vt:lpstr>
      <vt:lpstr>Enkele termen</vt:lpstr>
      <vt:lpstr>Hoe werkt GIT?</vt:lpstr>
      <vt:lpstr>Hoe werkt GIT?  branching</vt:lpstr>
      <vt:lpstr>Wat is GitHub</vt:lpstr>
      <vt:lpstr>GitHub for Windows…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satisfied Microsoft Office User</dc:creator>
  <cp:lastModifiedBy>A satisfied Microsoft Office User</cp:lastModifiedBy>
  <cp:revision>39</cp:revision>
  <dcterms:created xsi:type="dcterms:W3CDTF">2013-01-06T16:15:56Z</dcterms:created>
  <dcterms:modified xsi:type="dcterms:W3CDTF">2013-01-31T06:33:49Z</dcterms:modified>
</cp:coreProperties>
</file>