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9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37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252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7768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21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6014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43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5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1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30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02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84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93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82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CC4BCD-75FE-48E9-B163-8F1E64232A42}" type="datetimeFigureOut">
              <a:rPr lang="pt-PT" smtClean="0"/>
              <a:t>05/06/2022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672182-92FC-4973-B65C-8593F1B620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9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346E9-5D5A-BDF8-E9CC-0398B7B0A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Trabalho Prático de Visão por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EAE98-1CF2-8984-40AD-C9BE32B80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Trabalho realizado por:</a:t>
            </a:r>
          </a:p>
          <a:p>
            <a:br>
              <a:rPr lang="pt-P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Pedro Simões nº21140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João Apresentação nº21152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Augusto Pereira nº21136</a:t>
            </a:r>
          </a:p>
        </p:txBody>
      </p:sp>
    </p:spTree>
    <p:extLst>
      <p:ext uri="{BB962C8B-B14F-4D97-AF65-F5344CB8AC3E}">
        <p14:creationId xmlns:p14="http://schemas.microsoft.com/office/powerpoint/2010/main" val="304339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B93D7-B343-6336-92CA-EDB2771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72" y="308524"/>
            <a:ext cx="8534400" cy="1507067"/>
          </a:xfrm>
        </p:spPr>
        <p:txBody>
          <a:bodyPr/>
          <a:lstStyle/>
          <a:p>
            <a:r>
              <a:rPr lang="pt-PT" b="1" dirty="0"/>
              <a:t>Estratégia Abordada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7D212D-5725-ABCB-5888-4FB15CE0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172" y="1899580"/>
            <a:ext cx="8534400" cy="495842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Fazer uma segmentação que identifica-se as laranjas em primeiro plano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Fazer uma segmentação auxiliar que identifica-se toda a fruta em primeiro plano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Fazendo a comparação de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blobs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de ambas, tomar uma decisão sobre o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blob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atual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Caso seja um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blob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identificado como laranja, determinar as características do mesmo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Mostrar na imagem as informações dos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blobs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identificados como laranjas</a:t>
            </a:r>
          </a:p>
          <a:p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Repetir processo em cada </a:t>
            </a:r>
            <a:r>
              <a:rPr lang="pt-PT" dirty="0" err="1">
                <a:solidFill>
                  <a:schemeClr val="tx1">
                    <a:lumMod val="95000"/>
                  </a:schemeClr>
                </a:solidFill>
              </a:rPr>
              <a:t>frame</a:t>
            </a:r>
            <a:r>
              <a:rPr lang="pt-PT" dirty="0">
                <a:solidFill>
                  <a:schemeClr val="tx1">
                    <a:lumMod val="95000"/>
                  </a:schemeClr>
                </a:solidFill>
              </a:rPr>
              <a:t> até ao final do vídeo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201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9649-905E-0F90-0FA7-71503E01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816" y="2527383"/>
            <a:ext cx="8534400" cy="1507067"/>
          </a:xfrm>
        </p:spPr>
        <p:txBody>
          <a:bodyPr/>
          <a:lstStyle/>
          <a:p>
            <a:r>
              <a:rPr lang="pt-PT" b="1" dirty="0"/>
              <a:t>Variáveis Utilizadas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C19928-05AB-0A5C-E1E4-8617C4E3F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136114" cy="6858000"/>
          </a:xfrm>
        </p:spPr>
      </p:pic>
    </p:spTree>
    <p:extLst>
      <p:ext uri="{BB962C8B-B14F-4D97-AF65-F5344CB8AC3E}">
        <p14:creationId xmlns:p14="http://schemas.microsoft.com/office/powerpoint/2010/main" val="236540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F0DC2-3B1D-6C55-D194-1FB24CC2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468" y="299194"/>
            <a:ext cx="8534400" cy="1507067"/>
          </a:xfrm>
        </p:spPr>
        <p:txBody>
          <a:bodyPr/>
          <a:lstStyle/>
          <a:p>
            <a:r>
              <a:rPr lang="pt-PT" b="1" dirty="0"/>
              <a:t>Aplicação da estratégia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F1222D82-0105-5DD9-24BA-7B3861B6E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975" y="1524653"/>
            <a:ext cx="5213177" cy="3212056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A4022CA-0CB5-5E32-CC96-59E30F4C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68" y="4863204"/>
            <a:ext cx="8176969" cy="62489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74BC0E-07AF-44F7-D414-8E3BBA81CBFB}"/>
              </a:ext>
            </a:extLst>
          </p:cNvPr>
          <p:cNvSpPr txBox="1"/>
          <p:nvPr/>
        </p:nvSpPr>
        <p:spPr>
          <a:xfrm>
            <a:off x="1649099" y="5614593"/>
            <a:ext cx="856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Este duplo ciclo vai comparar cada </a:t>
            </a:r>
            <a:r>
              <a:rPr lang="pt-PT" dirty="0" err="1"/>
              <a:t>blob</a:t>
            </a:r>
            <a:r>
              <a:rPr lang="pt-PT" dirty="0"/>
              <a:t> da segmentação das</a:t>
            </a:r>
          </a:p>
          <a:p>
            <a:r>
              <a:rPr lang="pt-PT" dirty="0"/>
              <a:t>laranjas com todos os </a:t>
            </a:r>
            <a:r>
              <a:rPr lang="pt-PT" dirty="0" err="1"/>
              <a:t>blobs</a:t>
            </a:r>
            <a:r>
              <a:rPr lang="pt-PT" dirty="0"/>
              <a:t> da segmentação da mesa invertida na </a:t>
            </a:r>
            <a:r>
              <a:rPr lang="pt-PT" dirty="0" err="1"/>
              <a:t>frame</a:t>
            </a:r>
            <a:endParaRPr lang="pt-PT" dirty="0"/>
          </a:p>
          <a:p>
            <a:r>
              <a:rPr lang="pt-PT" dirty="0"/>
              <a:t>Dentre destes ciclos ocorre o código que determina se o </a:t>
            </a:r>
            <a:r>
              <a:rPr lang="pt-PT" dirty="0" err="1"/>
              <a:t>blob</a:t>
            </a:r>
            <a:r>
              <a:rPr lang="pt-PT" dirty="0"/>
              <a:t> é laranja ou</a:t>
            </a:r>
          </a:p>
          <a:p>
            <a:r>
              <a:rPr lang="pt-PT" dirty="0"/>
              <a:t>não e a obtenção de dados da mesma</a:t>
            </a:r>
          </a:p>
        </p:txBody>
      </p:sp>
    </p:spTree>
    <p:extLst>
      <p:ext uri="{BB962C8B-B14F-4D97-AF65-F5344CB8AC3E}">
        <p14:creationId xmlns:p14="http://schemas.microsoft.com/office/powerpoint/2010/main" val="5186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A7D73-36B5-6585-D62E-6D06D21C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503" y="169855"/>
            <a:ext cx="8534400" cy="1507067"/>
          </a:xfrm>
        </p:spPr>
        <p:txBody>
          <a:bodyPr/>
          <a:lstStyle/>
          <a:p>
            <a:r>
              <a:rPr lang="pt-PT" b="1" dirty="0"/>
              <a:t>Como sabemos que é laranja?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02F0E79-0F3F-3C0A-9818-EFDB11A7F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449" y="1306146"/>
            <a:ext cx="8534400" cy="184139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AA5863-3ED0-5993-6DE4-60CA39DF9439}"/>
              </a:ext>
            </a:extLst>
          </p:cNvPr>
          <p:cNvSpPr txBox="1"/>
          <p:nvPr/>
        </p:nvSpPr>
        <p:spPr>
          <a:xfrm>
            <a:off x="345487" y="3928620"/>
            <a:ext cx="118465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Esta condição aceita todos os </a:t>
            </a:r>
            <a:r>
              <a:rPr lang="pt-PT" dirty="0" err="1"/>
              <a:t>blobs</a:t>
            </a:r>
            <a:r>
              <a:rPr lang="pt-PT" dirty="0"/>
              <a:t> nos quais o valor x e y do </a:t>
            </a:r>
            <a:r>
              <a:rPr lang="pt-PT" dirty="0" err="1"/>
              <a:t>blob</a:t>
            </a:r>
            <a:r>
              <a:rPr lang="pt-PT" dirty="0"/>
              <a:t> da segmentação</a:t>
            </a:r>
          </a:p>
          <a:p>
            <a:r>
              <a:rPr lang="pt-PT" dirty="0"/>
              <a:t>das laranjas se encontre “dentro” de um </a:t>
            </a:r>
            <a:r>
              <a:rPr lang="pt-PT" dirty="0" err="1"/>
              <a:t>blob</a:t>
            </a:r>
            <a:r>
              <a:rPr lang="pt-PT" dirty="0"/>
              <a:t> presente na segmentação invertida</a:t>
            </a:r>
          </a:p>
          <a:p>
            <a:r>
              <a:rPr lang="pt-PT" dirty="0"/>
              <a:t>da mesa e que a diferença de área  de ambos os </a:t>
            </a:r>
            <a:r>
              <a:rPr lang="pt-PT" dirty="0" err="1"/>
              <a:t>blobs</a:t>
            </a:r>
            <a:r>
              <a:rPr lang="pt-PT" dirty="0"/>
              <a:t> seja no máximo 15% (valor obtido por testes)</a:t>
            </a:r>
          </a:p>
          <a:p>
            <a:endParaRPr lang="pt-PT" dirty="0"/>
          </a:p>
          <a:p>
            <a:r>
              <a:rPr lang="pt-PT" dirty="0"/>
              <a:t>Por fim, foi adicionada uma última condição que era para certificar que a laranja inteira se encontrava</a:t>
            </a:r>
          </a:p>
          <a:p>
            <a:r>
              <a:rPr lang="pt-PT" dirty="0"/>
              <a:t>dentro dos valores de largura e altura do vídeo (tendo em conta que cada </a:t>
            </a:r>
            <a:r>
              <a:rPr lang="pt-PT" dirty="0" err="1"/>
              <a:t>frame</a:t>
            </a:r>
            <a:r>
              <a:rPr lang="pt-PT" dirty="0"/>
              <a:t> tem a mesma</a:t>
            </a:r>
          </a:p>
          <a:p>
            <a:r>
              <a:rPr lang="pt-PT" dirty="0"/>
              <a:t>largura e altura), pois esta detetava uma laranja assim que mostra-se o seu início e podia dar alguns</a:t>
            </a:r>
          </a:p>
          <a:p>
            <a:r>
              <a:rPr lang="pt-PT" dirty="0"/>
              <a:t>erros a nível de cálculo de diferença de diâmetros</a:t>
            </a:r>
          </a:p>
        </p:txBody>
      </p:sp>
    </p:spTree>
    <p:extLst>
      <p:ext uri="{BB962C8B-B14F-4D97-AF65-F5344CB8AC3E}">
        <p14:creationId xmlns:p14="http://schemas.microsoft.com/office/powerpoint/2010/main" val="277395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D8A7-4E8C-2E5B-791A-569C871D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28" y="135161"/>
            <a:ext cx="8534400" cy="1507067"/>
          </a:xfrm>
        </p:spPr>
        <p:txBody>
          <a:bodyPr/>
          <a:lstStyle/>
          <a:p>
            <a:r>
              <a:rPr lang="pt-PT" b="1" dirty="0"/>
              <a:t>Cálculo de dados da laranja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EA9B14-5E27-39EF-0E8F-4784D741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3" y="1927064"/>
            <a:ext cx="4663989" cy="32360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04F2001-0D86-A99B-01DA-8E0FF1AC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3" y="1357391"/>
            <a:ext cx="4844617" cy="56967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90ADB9A-0F06-F6F5-9994-88486D1EF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44" y="5163112"/>
            <a:ext cx="4499384" cy="138971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A2E9C74-EFD2-2B42-DAA7-5E2D6928A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57391"/>
            <a:ext cx="5706359" cy="356898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1FB69A2-FD35-7B7A-DB22-25C98BC15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874" y="5089875"/>
            <a:ext cx="3684616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AC1A253-1467-519C-15AE-1C11C23A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28" y="135161"/>
            <a:ext cx="8534400" cy="1507067"/>
          </a:xfrm>
        </p:spPr>
        <p:txBody>
          <a:bodyPr/>
          <a:lstStyle/>
          <a:p>
            <a:r>
              <a:rPr lang="pt-PT" b="1" dirty="0"/>
              <a:t>Exemplos de algum código de printagem de dados no ecrã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A33367-EC6B-1934-AEEC-F9C015D7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2384433"/>
            <a:ext cx="1023127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8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211E2-716B-0584-1332-3ADCB576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7" y="391194"/>
            <a:ext cx="8534400" cy="1507067"/>
          </a:xfrm>
        </p:spPr>
        <p:txBody>
          <a:bodyPr/>
          <a:lstStyle/>
          <a:p>
            <a:r>
              <a:rPr lang="pt-PT" b="1" dirty="0"/>
              <a:t>Criação de um método não feito em aula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7447C30-8132-23B6-CEDE-5EE15AEF0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235" y="1748970"/>
            <a:ext cx="4578540" cy="465252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1D300BA-6482-55B5-D235-DD25B12F9ACA}"/>
              </a:ext>
            </a:extLst>
          </p:cNvPr>
          <p:cNvSpPr txBox="1"/>
          <p:nvPr/>
        </p:nvSpPr>
        <p:spPr>
          <a:xfrm flipH="1">
            <a:off x="7352489" y="2414969"/>
            <a:ext cx="3582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Método necessário para trabalhar com a imagem em </a:t>
            </a:r>
            <a:r>
              <a:rPr lang="pt-PT" dirty="0" err="1"/>
              <a:t>rgb</a:t>
            </a:r>
            <a:r>
              <a:rPr lang="pt-PT" dirty="0"/>
              <a:t>, que simplesmente troca os canais de cor da mesma</a:t>
            </a:r>
          </a:p>
          <a:p>
            <a:endParaRPr lang="pt-PT" dirty="0"/>
          </a:p>
          <a:p>
            <a:r>
              <a:rPr lang="pt-PT" dirty="0" err="1"/>
              <a:t>Blue</a:t>
            </a:r>
            <a:r>
              <a:rPr lang="pt-PT" dirty="0"/>
              <a:t> -&gt; </a:t>
            </a:r>
            <a:r>
              <a:rPr lang="pt-PT" dirty="0" err="1"/>
              <a:t>Red</a:t>
            </a:r>
            <a:endParaRPr lang="pt-PT" dirty="0"/>
          </a:p>
          <a:p>
            <a:r>
              <a:rPr lang="pt-PT" dirty="0" err="1"/>
              <a:t>Red</a:t>
            </a:r>
            <a:r>
              <a:rPr lang="pt-PT" dirty="0"/>
              <a:t> -&gt; </a:t>
            </a:r>
            <a:r>
              <a:rPr lang="pt-PT" dirty="0" err="1"/>
              <a:t>Blue</a:t>
            </a:r>
            <a:endParaRPr lang="pt-PT" dirty="0"/>
          </a:p>
          <a:p>
            <a:r>
              <a:rPr lang="pt-PT" dirty="0"/>
              <a:t>Green -&gt; Green </a:t>
            </a:r>
          </a:p>
        </p:txBody>
      </p:sp>
    </p:spTree>
    <p:extLst>
      <p:ext uri="{BB962C8B-B14F-4D97-AF65-F5344CB8AC3E}">
        <p14:creationId xmlns:p14="http://schemas.microsoft.com/office/powerpoint/2010/main" val="95083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22080-341A-E288-D1A4-1D822623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pt-PT" b="1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522656525"/>
      </p:ext>
    </p:extLst>
  </p:cSld>
  <p:clrMapOvr>
    <a:masterClrMapping/>
  </p:clrMapOvr>
</p:sld>
</file>

<file path=ppt/theme/theme1.xml><?xml version="1.0" encoding="utf-8"?>
<a:theme xmlns:a="http://schemas.openxmlformats.org/drawingml/2006/main" name="Setor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e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TM02900771[[fn=Setor]]</Template>
  <TotalTime>61</TotalTime>
  <Words>318</Words>
  <Application>Microsoft Office PowerPoint</Application>
  <PresentationFormat>Ecrã Panorâmico</PresentationFormat>
  <Paragraphs>36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Setor</vt:lpstr>
      <vt:lpstr>Trabalho Prático de Visão por Computadores</vt:lpstr>
      <vt:lpstr>Estratégia Abordada</vt:lpstr>
      <vt:lpstr>Variáveis Utilizadas</vt:lpstr>
      <vt:lpstr>Aplicação da estratégia</vt:lpstr>
      <vt:lpstr>Como sabemos que é laranja?</vt:lpstr>
      <vt:lpstr>Cálculo de dados da laranja</vt:lpstr>
      <vt:lpstr>Exemplos de algum código de printagem de dados no ecrã</vt:lpstr>
      <vt:lpstr>Criação de um método não feito em aula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de Visão por Computadores</dc:title>
  <dc:creator>Pedro Simoes</dc:creator>
  <cp:lastModifiedBy>Pedro Simoes</cp:lastModifiedBy>
  <cp:revision>1</cp:revision>
  <dcterms:created xsi:type="dcterms:W3CDTF">2022-06-05T10:52:39Z</dcterms:created>
  <dcterms:modified xsi:type="dcterms:W3CDTF">2022-06-05T11:53:45Z</dcterms:modified>
</cp:coreProperties>
</file>