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1383625" cy="30275213"/>
  <p:notesSz cx="7559675" cy="106918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berto Simoes" initials="A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>
      <p:cViewPr>
        <p:scale>
          <a:sx n="50" d="100"/>
          <a:sy n="50" d="100"/>
        </p:scale>
        <p:origin x="461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3-31T16:53:54" idx="1">
    <p:pos x="3075" y="3175"/>
    <p:text>These sections are examples. Feel free to reorganize the contents.
A poster is more visual than textual. Try to use a set of images, diagrams or other visual tools to present your work goals.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192448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192448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0929960" y="1625544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7575840" y="708408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14082480" y="708408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7575840" y="1625544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14082480" y="1625544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963360" y="796680"/>
            <a:ext cx="19244880" cy="23435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929960" y="1625544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192448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-526680"/>
            <a:ext cx="21383280" cy="4795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0" y="27606240"/>
            <a:ext cx="21383280" cy="2848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488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655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468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421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421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  <p:pic>
        <p:nvPicPr>
          <p:cNvPr id="5" name="Imagem 4"/>
          <p:cNvPicPr/>
          <p:nvPr/>
        </p:nvPicPr>
        <p:blipFill>
          <a:blip r:embed="rId14"/>
          <a:stretch/>
        </p:blipFill>
        <p:spPr>
          <a:xfrm>
            <a:off x="616320" y="28163520"/>
            <a:ext cx="6241680" cy="1563120"/>
          </a:xfrm>
          <a:prstGeom prst="rect">
            <a:avLst/>
          </a:prstGeom>
          <a:ln>
            <a:noFill/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DD06808-4AE3-EA55-7E8C-D649F4384DCC}"/>
              </a:ext>
            </a:extLst>
          </p:cNvPr>
          <p:cNvPicPr/>
          <p:nvPr userDrawn="1"/>
        </p:nvPicPr>
        <p:blipFill>
          <a:blip r:embed="rId14"/>
          <a:stretch/>
        </p:blipFill>
        <p:spPr>
          <a:xfrm>
            <a:off x="963360" y="1089540"/>
            <a:ext cx="6241680" cy="15631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21152@alunos.ipca.pt" TargetMode="External"/><Relationship Id="rId7" Type="http://schemas.openxmlformats.org/officeDocument/2006/relationships/comments" Target="../comments/comment1.xml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mailto:a21145@alunos.ipca.pt" TargetMode="External"/><Relationship Id="rId4" Type="http://schemas.openxmlformats.org/officeDocument/2006/relationships/hyperlink" Target="mailto:a21140@alunos.ipca.p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161000" y="4859640"/>
            <a:ext cx="6010920" cy="13577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7923" dir="4201013" sx="101000" sy="101000" algn="tl" rotWithShape="0">
              <a:schemeClr val="bg2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7686360" y="4859640"/>
            <a:ext cx="12451680" cy="5921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7923" dir="4201013" sx="101000" sy="101000" algn="tl" rotWithShape="0">
              <a:schemeClr val="bg2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3"/>
          <p:cNvSpPr/>
          <p:nvPr/>
        </p:nvSpPr>
        <p:spPr>
          <a:xfrm>
            <a:off x="7686360" y="11421360"/>
            <a:ext cx="12451680" cy="70149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7923" dir="4201013" sx="101000" sy="101000" algn="tl" rotWithShape="0">
              <a:schemeClr val="bg2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4"/>
          <p:cNvSpPr/>
          <p:nvPr/>
        </p:nvSpPr>
        <p:spPr>
          <a:xfrm>
            <a:off x="1161000" y="19076760"/>
            <a:ext cx="12469680" cy="80571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7923" dir="4201013" sx="101000" sy="101000" algn="tl" rotWithShape="0">
              <a:schemeClr val="bg2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5"/>
          <p:cNvSpPr/>
          <p:nvPr/>
        </p:nvSpPr>
        <p:spPr>
          <a:xfrm>
            <a:off x="14247720" y="19076760"/>
            <a:ext cx="5889960" cy="80571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7923" dir="4201013" sx="101000" sy="101000" algn="tl" rotWithShape="0">
              <a:schemeClr val="bg2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Imagem 21"/>
          <p:cNvPicPr/>
          <p:nvPr/>
        </p:nvPicPr>
        <p:blipFill>
          <a:blip r:embed="rId2"/>
          <a:stretch/>
        </p:blipFill>
        <p:spPr>
          <a:xfrm>
            <a:off x="8052840" y="11715840"/>
            <a:ext cx="304560" cy="367920"/>
          </a:xfrm>
          <a:prstGeom prst="rect">
            <a:avLst/>
          </a:prstGeom>
          <a:ln>
            <a:noFill/>
          </a:ln>
        </p:spPr>
      </p:pic>
      <p:pic>
        <p:nvPicPr>
          <p:cNvPr id="49" name="Imagem 22"/>
          <p:cNvPicPr/>
          <p:nvPr/>
        </p:nvPicPr>
        <p:blipFill>
          <a:blip r:embed="rId2"/>
          <a:stretch/>
        </p:blipFill>
        <p:spPr>
          <a:xfrm>
            <a:off x="8060760" y="5116320"/>
            <a:ext cx="304560" cy="367920"/>
          </a:xfrm>
          <a:prstGeom prst="rect">
            <a:avLst/>
          </a:prstGeom>
          <a:ln>
            <a:noFill/>
          </a:ln>
        </p:spPr>
      </p:pic>
      <p:pic>
        <p:nvPicPr>
          <p:cNvPr id="50" name="Imagem 23"/>
          <p:cNvPicPr/>
          <p:nvPr/>
        </p:nvPicPr>
        <p:blipFill>
          <a:blip r:embed="rId2"/>
          <a:stretch/>
        </p:blipFill>
        <p:spPr>
          <a:xfrm>
            <a:off x="1525680" y="5116320"/>
            <a:ext cx="304560" cy="367920"/>
          </a:xfrm>
          <a:prstGeom prst="rect">
            <a:avLst/>
          </a:prstGeom>
          <a:ln>
            <a:noFill/>
          </a:ln>
        </p:spPr>
      </p:pic>
      <p:pic>
        <p:nvPicPr>
          <p:cNvPr id="51" name="Imagem 24"/>
          <p:cNvPicPr/>
          <p:nvPr/>
        </p:nvPicPr>
        <p:blipFill>
          <a:blip r:embed="rId2"/>
          <a:stretch/>
        </p:blipFill>
        <p:spPr>
          <a:xfrm>
            <a:off x="1525680" y="19333080"/>
            <a:ext cx="304560" cy="367920"/>
          </a:xfrm>
          <a:prstGeom prst="rect">
            <a:avLst/>
          </a:prstGeom>
          <a:ln>
            <a:noFill/>
          </a:ln>
        </p:spPr>
      </p:pic>
      <p:sp>
        <p:nvSpPr>
          <p:cNvPr id="52" name="CustomShape 6"/>
          <p:cNvSpPr/>
          <p:nvPr/>
        </p:nvSpPr>
        <p:spPr>
          <a:xfrm>
            <a:off x="1951200" y="19208160"/>
            <a:ext cx="11679480" cy="639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pt-PT" sz="3600" b="1" strike="noStrike" spc="-1">
                <a:solidFill>
                  <a:srgbClr val="004B87"/>
                </a:solidFill>
                <a:latin typeface="Calibri"/>
              </a:rPr>
              <a:t>RESULTS AND CONCLUSIONS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1525680" y="19916280"/>
            <a:ext cx="5646600" cy="4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ts val="2999"/>
              </a:lnSpc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Write here...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4" name="CustomShape 8"/>
          <p:cNvSpPr/>
          <p:nvPr/>
        </p:nvSpPr>
        <p:spPr>
          <a:xfrm>
            <a:off x="7683480" y="19916280"/>
            <a:ext cx="5436000" cy="4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ts val="2999"/>
              </a:lnSpc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Write here...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5" name="CustomShape 9"/>
          <p:cNvSpPr/>
          <p:nvPr/>
        </p:nvSpPr>
        <p:spPr>
          <a:xfrm>
            <a:off x="8408160" y="11580120"/>
            <a:ext cx="11679480" cy="639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pt-PT" sz="3600" b="1" strike="noStrike" spc="-1">
                <a:solidFill>
                  <a:srgbClr val="004B87"/>
                </a:solidFill>
                <a:latin typeface="Calibri"/>
              </a:rPr>
              <a:t>METHODOLOGY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56" name="CustomShape 10"/>
          <p:cNvSpPr/>
          <p:nvPr/>
        </p:nvSpPr>
        <p:spPr>
          <a:xfrm>
            <a:off x="1951200" y="5028480"/>
            <a:ext cx="4725720" cy="63936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pt-PT" sz="3600" b="1" strike="noStrike" spc="-1">
                <a:solidFill>
                  <a:srgbClr val="004B87"/>
                </a:solidFill>
                <a:latin typeface="Calibri"/>
              </a:rPr>
              <a:t>BACKGROUND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57" name="CustomShape 11"/>
          <p:cNvSpPr/>
          <p:nvPr/>
        </p:nvSpPr>
        <p:spPr>
          <a:xfrm>
            <a:off x="8408160" y="5028480"/>
            <a:ext cx="4725720" cy="63936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pt-PT" sz="3600" b="1" strike="noStrike" spc="-1">
                <a:solidFill>
                  <a:srgbClr val="004B87"/>
                </a:solidFill>
                <a:latin typeface="Calibri"/>
              </a:rPr>
              <a:t>OBJECTIVES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58" name="CustomShape 12"/>
          <p:cNvSpPr/>
          <p:nvPr/>
        </p:nvSpPr>
        <p:spPr>
          <a:xfrm>
            <a:off x="1525680" y="5771880"/>
            <a:ext cx="5151240" cy="47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ts val="2999"/>
              </a:lnSpc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Write here...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9" name="CustomShape 13"/>
          <p:cNvSpPr/>
          <p:nvPr/>
        </p:nvSpPr>
        <p:spPr>
          <a:xfrm>
            <a:off x="7918200" y="12299400"/>
            <a:ext cx="5712120" cy="4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ts val="2999"/>
              </a:lnSpc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Write here...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60" name="CustomShape 14"/>
          <p:cNvSpPr/>
          <p:nvPr/>
        </p:nvSpPr>
        <p:spPr>
          <a:xfrm>
            <a:off x="14144760" y="12299400"/>
            <a:ext cx="5616000" cy="4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ts val="2999"/>
              </a:lnSpc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Write here...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61" name="CustomShape 15"/>
          <p:cNvSpPr/>
          <p:nvPr/>
        </p:nvSpPr>
        <p:spPr>
          <a:xfrm>
            <a:off x="7918200" y="5695560"/>
            <a:ext cx="5712120" cy="313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ts val="2999"/>
              </a:lnSpc>
            </a:pPr>
            <a:r>
              <a:rPr lang="pt-PT" sz="2400" b="0" strike="noStrike" spc="-1" dirty="0" err="1">
                <a:solidFill>
                  <a:srgbClr val="004B87"/>
                </a:solidFill>
                <a:latin typeface="Calibri"/>
              </a:rPr>
              <a:t>Write</a:t>
            </a:r>
            <a:r>
              <a:rPr lang="pt-PT" sz="2400" b="0" strike="noStrike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b="0" strike="noStrike" spc="-1" dirty="0" err="1">
                <a:solidFill>
                  <a:srgbClr val="004B87"/>
                </a:solidFill>
                <a:latin typeface="Calibri"/>
              </a:rPr>
              <a:t>heWrite</a:t>
            </a:r>
            <a:r>
              <a:rPr lang="pt-PT" sz="2400" b="0" strike="noStrike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b="0" strike="noStrike" spc="-1" dirty="0" err="1">
                <a:solidFill>
                  <a:srgbClr val="004B87"/>
                </a:solidFill>
                <a:latin typeface="Calibri"/>
              </a:rPr>
              <a:t>here</a:t>
            </a:r>
            <a:r>
              <a:rPr lang="pt-PT" sz="2400" b="0" strike="noStrike" spc="-1" dirty="0">
                <a:solidFill>
                  <a:srgbClr val="004B87"/>
                </a:solidFill>
                <a:latin typeface="Calibri"/>
              </a:rPr>
              <a:t>...</a:t>
            </a:r>
            <a:endParaRPr lang="en-US" sz="2400" b="0" strike="noStrike" spc="-1" dirty="0">
              <a:latin typeface="Arial"/>
            </a:endParaRPr>
          </a:p>
          <a:p>
            <a:pPr algn="just">
              <a:lnSpc>
                <a:spcPts val="2999"/>
              </a:lnSpc>
            </a:pPr>
            <a:endParaRPr lang="en-US" sz="2400" b="0" strike="noStrike" spc="-1" dirty="0">
              <a:latin typeface="Arial"/>
            </a:endParaRPr>
          </a:p>
          <a:p>
            <a:pPr marL="457200" indent="-456840" algn="just">
              <a:lnSpc>
                <a:spcPts val="2999"/>
              </a:lnSpc>
              <a:buClr>
                <a:srgbClr val="004B87"/>
              </a:buClr>
              <a:buFont typeface="Calibri Light"/>
              <a:buAutoNum type="arabicPeriod"/>
            </a:pPr>
            <a:r>
              <a:rPr lang="pt-PT" sz="2400" b="0" strike="noStrike" spc="-1" dirty="0">
                <a:solidFill>
                  <a:srgbClr val="004B87"/>
                </a:solidFill>
                <a:latin typeface="Calibri"/>
              </a:rPr>
              <a:t>Item da lista 1</a:t>
            </a:r>
            <a:endParaRPr lang="en-US" sz="2400" b="0" strike="noStrike" spc="-1" dirty="0">
              <a:latin typeface="Arial"/>
            </a:endParaRPr>
          </a:p>
          <a:p>
            <a:pPr marL="457200" indent="-456840" algn="just">
              <a:lnSpc>
                <a:spcPts val="2999"/>
              </a:lnSpc>
              <a:buClr>
                <a:srgbClr val="004B87"/>
              </a:buClr>
              <a:buFont typeface="Calibri Light"/>
              <a:buAutoNum type="arabicPeriod"/>
            </a:pPr>
            <a:r>
              <a:rPr lang="pt-PT" sz="2400" b="0" strike="noStrike" spc="-1" dirty="0">
                <a:solidFill>
                  <a:srgbClr val="004B87"/>
                </a:solidFill>
                <a:latin typeface="Calibri"/>
              </a:rPr>
              <a:t>tem da lista 2</a:t>
            </a:r>
            <a:endParaRPr lang="en-US" sz="2400" b="0" strike="noStrike" spc="-1" dirty="0">
              <a:latin typeface="Arial"/>
            </a:endParaRPr>
          </a:p>
          <a:p>
            <a:pPr marL="457200" indent="-456840" algn="just">
              <a:lnSpc>
                <a:spcPts val="2999"/>
              </a:lnSpc>
              <a:buClr>
                <a:srgbClr val="004B87"/>
              </a:buClr>
              <a:buFont typeface="Calibri Light"/>
              <a:buAutoNum type="arabicPeriod"/>
            </a:pPr>
            <a:r>
              <a:rPr lang="pt-PT" sz="2400" b="0" strike="noStrike" spc="-1" dirty="0">
                <a:solidFill>
                  <a:srgbClr val="004B87"/>
                </a:solidFill>
                <a:latin typeface="Calibri"/>
              </a:rPr>
              <a:t>Item da lista 3</a:t>
            </a:r>
            <a:endParaRPr lang="en-US" sz="2400" b="0" strike="noStrike" spc="-1" dirty="0">
              <a:latin typeface="Arial"/>
            </a:endParaRPr>
          </a:p>
          <a:p>
            <a:pPr marL="457200" indent="-456840" algn="just">
              <a:lnSpc>
                <a:spcPts val="2999"/>
              </a:lnSpc>
              <a:buClr>
                <a:srgbClr val="004B87"/>
              </a:buClr>
              <a:buFont typeface="Calibri Light"/>
              <a:buAutoNum type="arabicPeriod"/>
            </a:pPr>
            <a:r>
              <a:rPr lang="pt-PT" sz="2400" b="0" strike="noStrike" spc="-1" dirty="0">
                <a:solidFill>
                  <a:srgbClr val="004B87"/>
                </a:solidFill>
                <a:latin typeface="Calibri"/>
              </a:rPr>
              <a:t>Item da lista 4</a:t>
            </a:r>
            <a:endParaRPr lang="en-US" sz="2400" b="0" strike="noStrike" spc="-1" dirty="0">
              <a:latin typeface="Arial"/>
            </a:endParaRPr>
          </a:p>
          <a:p>
            <a:pPr marL="457200" indent="-456840" algn="just">
              <a:lnSpc>
                <a:spcPts val="2999"/>
              </a:lnSpc>
              <a:buClr>
                <a:srgbClr val="004B87"/>
              </a:buClr>
              <a:buFont typeface="Calibri Light"/>
              <a:buAutoNum type="arabicPeriod"/>
            </a:pPr>
            <a:r>
              <a:rPr lang="pt-PT" sz="2400" b="0" strike="noStrike" spc="-1" dirty="0">
                <a:solidFill>
                  <a:srgbClr val="004B87"/>
                </a:solidFill>
                <a:latin typeface="Calibri"/>
              </a:rPr>
              <a:t>Item da lista 5</a:t>
            </a:r>
            <a:endParaRPr lang="en-US" sz="2400" b="0" strike="noStrike" spc="-1" dirty="0">
              <a:latin typeface="Arial"/>
            </a:endParaRPr>
          </a:p>
          <a:p>
            <a:pPr algn="just">
              <a:lnSpc>
                <a:spcPts val="2999"/>
              </a:lnSpc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62" name="Imagem 38"/>
          <p:cNvPicPr/>
          <p:nvPr/>
        </p:nvPicPr>
        <p:blipFill>
          <a:blip r:embed="rId2"/>
          <a:stretch/>
        </p:blipFill>
        <p:spPr>
          <a:xfrm>
            <a:off x="14574240" y="19333080"/>
            <a:ext cx="304560" cy="367920"/>
          </a:xfrm>
          <a:prstGeom prst="rect">
            <a:avLst/>
          </a:prstGeom>
          <a:ln>
            <a:noFill/>
          </a:ln>
        </p:spPr>
      </p:pic>
      <p:sp>
        <p:nvSpPr>
          <p:cNvPr id="63" name="CustomShape 16"/>
          <p:cNvSpPr/>
          <p:nvPr/>
        </p:nvSpPr>
        <p:spPr>
          <a:xfrm>
            <a:off x="14999760" y="19208160"/>
            <a:ext cx="4761000" cy="639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pt-PT" sz="3600" b="1" strike="noStrike" spc="-1">
                <a:solidFill>
                  <a:srgbClr val="004B87"/>
                </a:solidFill>
                <a:latin typeface="Calibri"/>
              </a:rPr>
              <a:t>BIBLIOGRAPHY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64" name="CustomShape 17"/>
          <p:cNvSpPr/>
          <p:nvPr/>
        </p:nvSpPr>
        <p:spPr>
          <a:xfrm>
            <a:off x="7689600" y="994680"/>
            <a:ext cx="12884400" cy="33539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ts val="6100"/>
              </a:lnSpc>
            </a:pPr>
            <a:r>
              <a:rPr lang="pt-PT" sz="6400" b="1" spc="-1" dirty="0">
                <a:solidFill>
                  <a:srgbClr val="004B87"/>
                </a:solidFill>
                <a:latin typeface="Calibri"/>
              </a:rPr>
              <a:t>IPCA GYM</a:t>
            </a:r>
            <a:endParaRPr lang="en-US" sz="6400" b="0" strike="noStrike" spc="-1" dirty="0">
              <a:latin typeface="Arial"/>
            </a:endParaRPr>
          </a:p>
          <a:p>
            <a:pPr>
              <a:lnSpc>
                <a:spcPts val="3900"/>
              </a:lnSpc>
            </a:pPr>
            <a:r>
              <a:rPr lang="pt-PT" sz="3200" b="1" spc="-1" dirty="0">
                <a:solidFill>
                  <a:srgbClr val="004B87"/>
                </a:solidFill>
                <a:latin typeface="Calibri"/>
              </a:rPr>
              <a:t>João Carlos da Costa Apresentação 21152</a:t>
            </a:r>
          </a:p>
          <a:p>
            <a:pPr>
              <a:lnSpc>
                <a:spcPts val="3900"/>
              </a:lnSpc>
            </a:pPr>
            <a:r>
              <a:rPr lang="pt-PT" sz="3200" b="1" strike="noStrike" spc="-1" dirty="0">
                <a:solidFill>
                  <a:srgbClr val="004B87"/>
                </a:solidFill>
                <a:latin typeface="Calibri"/>
              </a:rPr>
              <a:t>Pedro Vieira Simões 21140</a:t>
            </a:r>
          </a:p>
          <a:p>
            <a:pPr>
              <a:lnSpc>
                <a:spcPts val="3900"/>
              </a:lnSpc>
            </a:pPr>
            <a:r>
              <a:rPr lang="pt-PT" sz="3200" b="1" spc="-1" dirty="0">
                <a:solidFill>
                  <a:srgbClr val="004B87"/>
                </a:solidFill>
                <a:latin typeface="Calibri"/>
              </a:rPr>
              <a:t>Gonçalo Moreira da Cunha 21145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ts val="3900"/>
              </a:lnSpc>
            </a:pPr>
            <a:r>
              <a:rPr lang="pt-PT" sz="3200" b="0" i="1" strike="noStrike" spc="-1" dirty="0">
                <a:solidFill>
                  <a:srgbClr val="004B87"/>
                </a:solidFill>
                <a:latin typeface="Calibri"/>
              </a:rPr>
              <a:t>Master in </a:t>
            </a:r>
            <a:r>
              <a:rPr lang="pt-PT" sz="3200" b="0" strike="noStrike" spc="-1" dirty="0">
                <a:solidFill>
                  <a:srgbClr val="004B87"/>
                </a:solidFill>
                <a:latin typeface="Calibri"/>
              </a:rPr>
              <a:t>XXXXXX </a:t>
            </a:r>
            <a:r>
              <a:rPr lang="pt-PT" sz="3200" b="0" strike="noStrike" spc="-1" dirty="0" err="1">
                <a:solidFill>
                  <a:srgbClr val="004B87"/>
                </a:solidFill>
                <a:latin typeface="Calibri"/>
              </a:rPr>
              <a:t>XXXXXX</a:t>
            </a:r>
            <a:r>
              <a:rPr lang="pt-PT" sz="3200" b="0" strike="noStrike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3200" b="0" strike="noStrike" spc="-1" dirty="0" err="1">
                <a:solidFill>
                  <a:srgbClr val="004B87"/>
                </a:solidFill>
                <a:latin typeface="Calibri"/>
              </a:rPr>
              <a:t>XXXXXX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ts val="3900"/>
              </a:lnSpc>
            </a:pPr>
            <a:r>
              <a:rPr lang="pt-PT" sz="2400" b="0" strike="noStrike" spc="-1" dirty="0">
                <a:solidFill>
                  <a:srgbClr val="004B87"/>
                </a:solidFill>
                <a:latin typeface="Calibri"/>
              </a:rPr>
              <a:t>Supervisor 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Eduardo Peixoto and Patrícia Leite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65" name="CustomShape 18"/>
          <p:cNvSpPr/>
          <p:nvPr/>
        </p:nvSpPr>
        <p:spPr>
          <a:xfrm>
            <a:off x="14457600" y="19916280"/>
            <a:ext cx="564660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ts val="2100"/>
              </a:lnSpc>
            </a:pPr>
            <a:r>
              <a:rPr lang="pt-PT" sz="1800" b="0" strike="noStrike" spc="-1">
                <a:solidFill>
                  <a:srgbClr val="004B87"/>
                </a:solidFill>
                <a:latin typeface="Calibri"/>
              </a:rPr>
              <a:t>Up to 5 references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6" name="CustomShape 19"/>
          <p:cNvSpPr/>
          <p:nvPr/>
        </p:nvSpPr>
        <p:spPr>
          <a:xfrm>
            <a:off x="7955280" y="28254960"/>
            <a:ext cx="5675040" cy="15560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ts val="1760"/>
              </a:lnSpc>
              <a:spcAft>
                <a:spcPts val="601"/>
              </a:spcAft>
            </a:pPr>
            <a:r>
              <a:rPr lang="en-GB" sz="1800" b="1" strike="noStrike" spc="-1" dirty="0">
                <a:solidFill>
                  <a:srgbClr val="004B87"/>
                </a:solidFill>
                <a:latin typeface="Calibri"/>
                <a:ea typeface="Arial"/>
              </a:rPr>
              <a:t>CONTACTS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ts val="1760"/>
              </a:lnSpc>
              <a:spcAft>
                <a:spcPts val="601"/>
              </a:spcAft>
            </a:pPr>
            <a:r>
              <a:rPr lang="en-GB" spc="-1" dirty="0">
                <a:solidFill>
                  <a:srgbClr val="004B87"/>
                </a:solidFill>
                <a:latin typeface="Calibri"/>
                <a:ea typeface="Arial"/>
                <a:hlinkClick r:id="rId3"/>
              </a:rPr>
              <a:t>a21152@</a:t>
            </a:r>
            <a:r>
              <a:rPr lang="en-GB" spc="-1" dirty="0">
                <a:solidFill>
                  <a:srgbClr val="004B87"/>
                </a:solidFill>
                <a:latin typeface="Calibri"/>
                <a:hlinkClick r:id="rId3"/>
              </a:rPr>
              <a:t>alunos.ipca.pt</a:t>
            </a:r>
            <a:r>
              <a:rPr lang="en-US" spc="-1" dirty="0">
                <a:latin typeface="Arial"/>
              </a:rPr>
              <a:t> </a:t>
            </a:r>
            <a:r>
              <a:rPr lang="en-GB" sz="1800" b="0" strike="noStrike" spc="-1" dirty="0">
                <a:solidFill>
                  <a:srgbClr val="004B87"/>
                </a:solidFill>
                <a:latin typeface="Calibri"/>
                <a:ea typeface="Arial"/>
              </a:rPr>
              <a:t>(João Apresentação)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ts val="1760"/>
              </a:lnSpc>
              <a:spcAft>
                <a:spcPts val="601"/>
              </a:spcAft>
            </a:pPr>
            <a:r>
              <a:rPr lang="en-GB" spc="-1" dirty="0">
                <a:solidFill>
                  <a:srgbClr val="004B87"/>
                </a:solidFill>
                <a:latin typeface="Calibri"/>
                <a:ea typeface="Arial"/>
                <a:hlinkClick r:id="rId4"/>
              </a:rPr>
              <a:t>a21140@</a:t>
            </a:r>
            <a:r>
              <a:rPr lang="en-GB" spc="-1" dirty="0">
                <a:solidFill>
                  <a:srgbClr val="004B87"/>
                </a:solidFill>
                <a:latin typeface="Calibri"/>
                <a:hlinkClick r:id="rId4"/>
              </a:rPr>
              <a:t>alunos.ipca.pt</a:t>
            </a:r>
            <a:r>
              <a:rPr lang="en-US" spc="-1" dirty="0">
                <a:latin typeface="Arial"/>
              </a:rPr>
              <a:t> </a:t>
            </a:r>
            <a:r>
              <a:rPr lang="en-GB" sz="1800" b="0" strike="noStrike" spc="-1" dirty="0">
                <a:solidFill>
                  <a:srgbClr val="004B87"/>
                </a:solidFill>
                <a:latin typeface="Calibri"/>
                <a:ea typeface="Arial"/>
              </a:rPr>
              <a:t>(Pedro Simões)</a:t>
            </a:r>
          </a:p>
          <a:p>
            <a:pPr>
              <a:lnSpc>
                <a:spcPts val="1760"/>
              </a:lnSpc>
              <a:spcAft>
                <a:spcPts val="601"/>
              </a:spcAft>
            </a:pPr>
            <a:r>
              <a:rPr lang="en-GB" spc="-1" dirty="0">
                <a:solidFill>
                  <a:srgbClr val="004B87"/>
                </a:solidFill>
                <a:latin typeface="Calibri"/>
                <a:hlinkClick r:id="rId5"/>
              </a:rPr>
              <a:t>a21145@alunos.ipca.pt</a:t>
            </a:r>
            <a:r>
              <a:rPr lang="en-GB" spc="-1" dirty="0">
                <a:solidFill>
                  <a:srgbClr val="004B87"/>
                </a:solidFill>
                <a:latin typeface="Calibri"/>
              </a:rPr>
              <a:t> (Gonçalo Cunha)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ts val="1760"/>
              </a:lnSpc>
              <a:spcAft>
                <a:spcPts val="601"/>
              </a:spcAft>
            </a:pPr>
            <a:r>
              <a:rPr lang="en-GB" sz="1800" b="0" strike="noStrike" spc="-1" dirty="0">
                <a:solidFill>
                  <a:srgbClr val="004B87"/>
                </a:solidFill>
                <a:latin typeface="Calibri"/>
                <a:ea typeface="Arial"/>
              </a:rPr>
              <a:t>epeixoto@ipca.pt (Eduardo Peixoto)</a:t>
            </a:r>
          </a:p>
        </p:txBody>
      </p:sp>
      <p:sp>
        <p:nvSpPr>
          <p:cNvPr id="67" name="CustomShape 20"/>
          <p:cNvSpPr/>
          <p:nvPr/>
        </p:nvSpPr>
        <p:spPr>
          <a:xfrm>
            <a:off x="14144760" y="5695560"/>
            <a:ext cx="5616000" cy="351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ts val="2999"/>
              </a:lnSpc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Write here...</a:t>
            </a:r>
            <a:endParaRPr lang="en-US" sz="2400" b="0" strike="noStrike" spc="-1">
              <a:latin typeface="Arial"/>
            </a:endParaRPr>
          </a:p>
          <a:p>
            <a:pPr algn="just">
              <a:lnSpc>
                <a:spcPts val="2999"/>
              </a:lnSpc>
            </a:pPr>
            <a:endParaRPr lang="en-US" sz="2400" b="0" strike="noStrike" spc="-1">
              <a:latin typeface="Arial"/>
            </a:endParaRPr>
          </a:p>
          <a:p>
            <a:pPr marL="343080" indent="-342720" algn="just">
              <a:lnSpc>
                <a:spcPts val="2999"/>
              </a:lnSpc>
              <a:buSzPct val="100000"/>
              <a:buBlip>
                <a:blip r:embed="rId6"/>
              </a:buBlip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Item da lista 1</a:t>
            </a:r>
            <a:endParaRPr lang="en-US" sz="2400" b="0" strike="noStrike" spc="-1">
              <a:latin typeface="Arial"/>
            </a:endParaRPr>
          </a:p>
          <a:p>
            <a:pPr marL="343080" indent="-342720" algn="just">
              <a:lnSpc>
                <a:spcPts val="2999"/>
              </a:lnSpc>
              <a:buSzPct val="100000"/>
              <a:buBlip>
                <a:blip r:embed="rId6"/>
              </a:buBlip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tem da lista 2</a:t>
            </a:r>
            <a:endParaRPr lang="en-US" sz="2400" b="0" strike="noStrike" spc="-1">
              <a:latin typeface="Arial"/>
            </a:endParaRPr>
          </a:p>
          <a:p>
            <a:pPr marL="343080" indent="-342720" algn="just">
              <a:lnSpc>
                <a:spcPts val="2999"/>
              </a:lnSpc>
              <a:buSzPct val="100000"/>
              <a:buBlip>
                <a:blip r:embed="rId6"/>
              </a:buBlip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Item da lista 3</a:t>
            </a:r>
            <a:endParaRPr lang="en-US" sz="2400" b="0" strike="noStrike" spc="-1">
              <a:latin typeface="Arial"/>
            </a:endParaRPr>
          </a:p>
          <a:p>
            <a:pPr marL="343080" indent="-342720" algn="just">
              <a:lnSpc>
                <a:spcPts val="2999"/>
              </a:lnSpc>
              <a:buSzPct val="100000"/>
              <a:buBlip>
                <a:blip r:embed="rId6"/>
              </a:buBlip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Item da lista 4</a:t>
            </a:r>
            <a:endParaRPr lang="en-US" sz="2400" b="0" strike="noStrike" spc="-1">
              <a:latin typeface="Arial"/>
            </a:endParaRPr>
          </a:p>
          <a:p>
            <a:pPr marL="343080" indent="-342720" algn="just">
              <a:lnSpc>
                <a:spcPts val="2999"/>
              </a:lnSpc>
              <a:buSzPct val="100000"/>
              <a:buBlip>
                <a:blip r:embed="rId6"/>
              </a:buBlip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Item da lista 5</a:t>
            </a:r>
            <a:endParaRPr lang="en-US" sz="2400" b="0" strike="noStrike" spc="-1">
              <a:latin typeface="Arial"/>
            </a:endParaRPr>
          </a:p>
          <a:p>
            <a:pPr algn="just">
              <a:lnSpc>
                <a:spcPts val="2999"/>
              </a:lnSpc>
            </a:pPr>
            <a:endParaRPr lang="en-US" sz="2400" b="0" strike="noStrike" spc="-1">
              <a:latin typeface="Arial"/>
            </a:endParaRPr>
          </a:p>
          <a:p>
            <a:pPr algn="just">
              <a:lnSpc>
                <a:spcPts val="2999"/>
              </a:lnSpc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673</TotalTime>
  <Words>144</Words>
  <Application>Microsoft Office PowerPoint</Application>
  <PresentationFormat>Personalizados</PresentationFormat>
  <Paragraphs>36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Wingdings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AMoreira</dc:creator>
  <dc:description/>
  <cp:lastModifiedBy>João Carlos da Costa Apresentação</cp:lastModifiedBy>
  <cp:revision>90</cp:revision>
  <dcterms:created xsi:type="dcterms:W3CDTF">2014-03-10T11:06:56Z</dcterms:created>
  <dcterms:modified xsi:type="dcterms:W3CDTF">2022-12-21T16:23:30Z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Personalizados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