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33" d="100"/>
          <a:sy n="33" d="100"/>
        </p:scale>
        <p:origin x="262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31T16:53:54" idx="1">
    <p:pos x="3075" y="3175"/>
    <p:text>These sections are examples. Feel free to reorganize the contents.
A poster is more visual than textual. Try to use a set of images, diagrams or other visual tools to present your work goals.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hyperlink" Target="mailto:a21145@alunos.ipca.pt" TargetMode="External"/><Relationship Id="rId5" Type="http://schemas.openxmlformats.org/officeDocument/2006/relationships/hyperlink" Target="mailto:a21140@alunos.ipca.pt" TargetMode="External"/><Relationship Id="rId4" Type="http://schemas.openxmlformats.org/officeDocument/2006/relationships/hyperlink" Target="mailto:a21152@alunos.ipca.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56466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54" name="CustomShape 8"/>
          <p:cNvSpPr/>
          <p:nvPr/>
        </p:nvSpPr>
        <p:spPr>
          <a:xfrm>
            <a:off x="7683480" y="19916280"/>
            <a:ext cx="543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6681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 IPCA GYM nasce após notar-se a necessidade do acompanhamento da vida saudável e atlética dos estudantes e a falta de um setor que permita a atividade aos jovens, no sentido de incentivar aos estudantes a realizar um estilo de vida saudável. Será então possível aos estudantes terem um acompanhamento mobile da sua atividade física, tal como os diferentes exercícios que pode fazer ao longo do seu treino. </a:t>
            </a: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CustomShape 13"/>
          <p:cNvSpPr/>
          <p:nvPr/>
        </p:nvSpPr>
        <p:spPr>
          <a:xfrm>
            <a:off x="7918200" y="12299400"/>
            <a:ext cx="571212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a:solidFill>
                  <a:srgbClr val="004B87"/>
                </a:solidFill>
                <a:latin typeface="Calibri"/>
              </a:rPr>
              <a:t>Write here...</a:t>
            </a:r>
            <a:endParaRPr lang="en-US" sz="2400" b="0" strike="noStrike" spc="-1">
              <a:latin typeface="Arial"/>
            </a:endParaRPr>
          </a:p>
        </p:txBody>
      </p:sp>
      <p:sp>
        <p:nvSpPr>
          <p:cNvPr id="60" name="CustomShape 14"/>
          <p:cNvSpPr/>
          <p:nvPr/>
        </p:nvSpPr>
        <p:spPr>
          <a:xfrm>
            <a:off x="14144760" y="12299400"/>
            <a:ext cx="561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a:solidFill>
                  <a:srgbClr val="004B87"/>
                </a:solidFill>
                <a:latin typeface="Calibri"/>
              </a:rPr>
              <a:t>Write here...</a:t>
            </a:r>
            <a:endParaRPr lang="en-US" sz="2400" b="0" strike="noStrike" spc="-1">
              <a:latin typeface="Arial"/>
            </a:endParaRPr>
          </a:p>
        </p:txBody>
      </p:sp>
      <p:sp>
        <p:nvSpPr>
          <p:cNvPr id="61" name="CustomShape 15"/>
          <p:cNvSpPr/>
          <p:nvPr/>
        </p:nvSpPr>
        <p:spPr>
          <a:xfrm>
            <a:off x="7918200" y="5695560"/>
            <a:ext cx="5712120" cy="276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Criar um sistema que ajude a gerir um </a:t>
            </a:r>
            <a:r>
              <a:rPr lang="pt-PT" sz="2400" b="0" strike="noStrike" spc="-1" dirty="0" err="1">
                <a:solidFill>
                  <a:srgbClr val="004B87"/>
                </a:solidFill>
                <a:latin typeface="Calibri" panose="020F0502020204030204" pitchFamily="34" charset="0"/>
                <a:ea typeface="Calibri" panose="020F0502020204030204" pitchFamily="34" charset="0"/>
                <a:cs typeface="Calibri" panose="020F0502020204030204" pitchFamily="34" charset="0"/>
              </a:rPr>
              <a:t>d</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ginásio</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ao nível de:</a:t>
            </a:r>
          </a:p>
          <a:p>
            <a:pPr algn="just">
              <a:lnSpc>
                <a:spcPts val="2999"/>
              </a:lnSpc>
            </a:pPr>
            <a:endParaRPr lang="pt-PT" sz="2400" spc="-1" dirty="0">
              <a:solidFill>
                <a:schemeClr val="accent1">
                  <a:lumMod val="50000"/>
                </a:schemeClr>
              </a:solidFill>
              <a:latin typeface="Calibri"/>
            </a:endParaRPr>
          </a:p>
          <a:p>
            <a:pPr marL="343080" indent="-342720" algn="just">
              <a:lnSpc>
                <a:spcPts val="2999"/>
              </a:lnSpc>
              <a:buSzPct val="100000"/>
              <a:buBlip>
                <a:blip r:embed="rId3"/>
              </a:buBlip>
            </a:pPr>
            <a:r>
              <a:rPr lang="pt-PT" sz="2400" spc="-1" dirty="0">
                <a:solidFill>
                  <a:schemeClr val="accent1">
                    <a:lumMod val="50000"/>
                  </a:schemeClr>
                </a:solidFill>
                <a:latin typeface="Calibri"/>
              </a:rPr>
              <a:t>Lotação</a:t>
            </a: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Utilizadores</a:t>
            </a:r>
          </a:p>
          <a:p>
            <a:pPr marL="343080" indent="-342720" algn="just">
              <a:lnSpc>
                <a:spcPts val="2999"/>
              </a:lnSpc>
              <a:buSzPct val="100000"/>
              <a:buBlip>
                <a:blip r:embed="rId3"/>
              </a:buBlip>
            </a:pPr>
            <a:r>
              <a:rPr lang="pt-PT" sz="2400" spc="-1" dirty="0">
                <a:solidFill>
                  <a:schemeClr val="accent1">
                    <a:lumMod val="50000"/>
                  </a:schemeClr>
                </a:solidFill>
                <a:latin typeface="Calibri"/>
              </a:rPr>
              <a:t>Artigos de venda</a:t>
            </a: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Fluxo e entradas/saídas</a:t>
            </a:r>
            <a:endParaRPr lang="pt-PT" sz="2400" spc="-1" dirty="0">
              <a:solidFill>
                <a:schemeClr val="accent1">
                  <a:lumMod val="50000"/>
                </a:schemeClr>
              </a:solidFill>
              <a:latin typeface="Calibri"/>
              <a:ea typeface="Calibri" panose="020F0502020204030204" pitchFamily="34" charset="0"/>
              <a:cs typeface="Calibri" panose="020F0502020204030204" pitchFamily="34" charset="0"/>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3353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IPCA GYM</a:t>
            </a:r>
            <a:endParaRPr lang="en-US" sz="6400" b="0" strike="noStrike" spc="-1" dirty="0">
              <a:latin typeface="Arial"/>
            </a:endParaRPr>
          </a:p>
          <a:p>
            <a:pPr>
              <a:lnSpc>
                <a:spcPts val="3900"/>
              </a:lnSpc>
            </a:pPr>
            <a:r>
              <a:rPr lang="pt-PT" sz="3200" b="1" spc="-1" dirty="0">
                <a:solidFill>
                  <a:srgbClr val="004B87"/>
                </a:solidFill>
                <a:latin typeface="Calibri"/>
              </a:rPr>
              <a:t>João Carlos da Costa Apresentação 21152</a:t>
            </a:r>
          </a:p>
          <a:p>
            <a:pPr>
              <a:lnSpc>
                <a:spcPts val="3900"/>
              </a:lnSpc>
            </a:pPr>
            <a:r>
              <a:rPr lang="pt-PT" sz="3200" b="1" strike="noStrike" spc="-1" dirty="0">
                <a:solidFill>
                  <a:srgbClr val="004B87"/>
                </a:solidFill>
                <a:latin typeface="Calibri"/>
              </a:rPr>
              <a:t>Pedro Vieira Simões 21140</a:t>
            </a:r>
          </a:p>
          <a:p>
            <a:pPr>
              <a:lnSpc>
                <a:spcPts val="3900"/>
              </a:lnSpc>
            </a:pPr>
            <a:r>
              <a:rPr lang="pt-PT" sz="3200" b="1" spc="-1" dirty="0">
                <a:solidFill>
                  <a:srgbClr val="004B87"/>
                </a:solidFill>
                <a:latin typeface="Calibri"/>
              </a:rPr>
              <a:t>Gonçalo Moreira da Cunha 21145</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a:solidFill>
                  <a:srgbClr val="004B87"/>
                </a:solidFill>
                <a:latin typeface="Calibri"/>
              </a:rPr>
              <a:t>XXXXXX </a:t>
            </a:r>
            <a:r>
              <a:rPr lang="pt-PT" sz="3200" b="0" strike="noStrike" spc="-1" dirty="0" err="1">
                <a:solidFill>
                  <a:srgbClr val="004B87"/>
                </a:solidFill>
                <a:latin typeface="Calibri"/>
              </a:rPr>
              <a:t>XXXXXX</a:t>
            </a:r>
            <a:r>
              <a:rPr lang="pt-PT" sz="3200" b="0" strike="noStrike" spc="-1" dirty="0">
                <a:solidFill>
                  <a:srgbClr val="004B87"/>
                </a:solidFill>
                <a:latin typeface="Calibri"/>
              </a:rPr>
              <a:t> </a:t>
            </a:r>
            <a:r>
              <a:rPr lang="pt-PT" sz="3200" b="0" strike="noStrike" spc="-1" dirty="0" err="1">
                <a:solidFill>
                  <a:srgbClr val="004B87"/>
                </a:solidFill>
                <a:latin typeface="Calibri"/>
              </a:rPr>
              <a:t>XXXXXX</a:t>
            </a:r>
            <a:endParaRPr lang="en-US" sz="3200" b="0" strike="noStrike" spc="-1" dirty="0">
              <a:latin typeface="Arial"/>
            </a:endParaRPr>
          </a:p>
          <a:p>
            <a:pPr>
              <a:lnSpc>
                <a:spcPts val="3900"/>
              </a:lnSpc>
            </a:pPr>
            <a:r>
              <a:rPr lang="pt-PT" sz="2400" b="0" strike="noStrike" spc="-1" dirty="0">
                <a:solidFill>
                  <a:srgbClr val="004B87"/>
                </a:solidFill>
                <a:latin typeface="Calibri"/>
              </a:rPr>
              <a:t>Supervisor </a:t>
            </a:r>
            <a:r>
              <a:rPr lang="pt-PT" sz="2400" spc="-1" dirty="0">
                <a:solidFill>
                  <a:srgbClr val="004B87"/>
                </a:solidFill>
                <a:latin typeface="Calibri"/>
              </a:rPr>
              <a:t>Eduardo Peixoto and Patrícia Leite</a:t>
            </a:r>
            <a:endParaRPr lang="en-US" sz="2400" b="0" strike="noStrike" spc="-1" dirty="0">
              <a:latin typeface="Arial"/>
            </a:endParaRPr>
          </a:p>
        </p:txBody>
      </p:sp>
      <p:sp>
        <p:nvSpPr>
          <p:cNvPr id="65" name="CustomShape 18"/>
          <p:cNvSpPr/>
          <p:nvPr/>
        </p:nvSpPr>
        <p:spPr>
          <a:xfrm>
            <a:off x="14457600" y="19916280"/>
            <a:ext cx="56466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dirty="0" err="1">
                <a:solidFill>
                  <a:srgbClr val="004B87"/>
                </a:solidFill>
                <a:latin typeface="Calibri"/>
              </a:rPr>
              <a:t>Up</a:t>
            </a:r>
            <a:r>
              <a:rPr lang="pt-PT" sz="1800" b="0" strike="noStrike" spc="-1" dirty="0">
                <a:solidFill>
                  <a:srgbClr val="004B87"/>
                </a:solidFill>
                <a:latin typeface="Calibri"/>
              </a:rPr>
              <a:t> to 5 </a:t>
            </a:r>
            <a:r>
              <a:rPr lang="pt-PT" sz="1800" b="0" strike="noStrike" spc="-1" dirty="0" err="1">
                <a:solidFill>
                  <a:srgbClr val="004B87"/>
                </a:solidFill>
                <a:latin typeface="Calibri"/>
              </a:rPr>
              <a:t>references</a:t>
            </a:r>
            <a:endParaRPr lang="en-US" sz="1800" b="0" strike="noStrike" spc="-1" dirty="0">
              <a:latin typeface="Arial"/>
            </a:endParaRPr>
          </a:p>
        </p:txBody>
      </p:sp>
      <p:sp>
        <p:nvSpPr>
          <p:cNvPr id="66" name="CustomShape 19"/>
          <p:cNvSpPr/>
          <p:nvPr/>
        </p:nvSpPr>
        <p:spPr>
          <a:xfrm>
            <a:off x="7955280" y="28254960"/>
            <a:ext cx="5675040" cy="155602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4"/>
              </a:rPr>
              <a:t>a21152@</a:t>
            </a:r>
            <a:r>
              <a:rPr lang="en-GB" spc="-1" dirty="0">
                <a:solidFill>
                  <a:srgbClr val="004B87"/>
                </a:solidFill>
                <a:latin typeface="Calibri"/>
                <a:hlinkClick r:id="rId4"/>
              </a:rPr>
              <a:t>alunos.ipca.pt</a:t>
            </a:r>
            <a:r>
              <a:rPr lang="en-US" spc="-1" dirty="0">
                <a:latin typeface="Arial"/>
              </a:rPr>
              <a:t> </a:t>
            </a:r>
            <a:r>
              <a:rPr lang="en-GB" sz="1800" b="0" strike="noStrike" spc="-1" dirty="0">
                <a:solidFill>
                  <a:srgbClr val="004B87"/>
                </a:solidFill>
                <a:latin typeface="Calibri"/>
                <a:ea typeface="Arial"/>
              </a:rPr>
              <a:t>(João Apresentação)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5"/>
              </a:rPr>
              <a:t>a21140@</a:t>
            </a:r>
            <a:r>
              <a:rPr lang="en-GB" spc="-1" dirty="0">
                <a:solidFill>
                  <a:srgbClr val="004B87"/>
                </a:solidFill>
                <a:latin typeface="Calibri"/>
                <a:hlinkClick r:id="rId5"/>
              </a:rPr>
              <a:t>alunos.ipca.pt</a:t>
            </a:r>
            <a:r>
              <a:rPr lang="en-US" spc="-1" dirty="0">
                <a:latin typeface="Arial"/>
              </a:rPr>
              <a:t> </a:t>
            </a:r>
            <a:r>
              <a:rPr lang="en-GB" sz="1800" b="0" strike="noStrike" spc="-1" dirty="0">
                <a:solidFill>
                  <a:srgbClr val="004B87"/>
                </a:solidFill>
                <a:latin typeface="Calibri"/>
                <a:ea typeface="Arial"/>
              </a:rPr>
              <a:t>(Pedro Simões)</a:t>
            </a:r>
          </a:p>
          <a:p>
            <a:pPr>
              <a:lnSpc>
                <a:spcPts val="1760"/>
              </a:lnSpc>
              <a:spcAft>
                <a:spcPts val="601"/>
              </a:spcAft>
            </a:pPr>
            <a:r>
              <a:rPr lang="en-GB" spc="-1" dirty="0">
                <a:solidFill>
                  <a:srgbClr val="004B87"/>
                </a:solidFill>
                <a:latin typeface="Calibri"/>
                <a:hlinkClick r:id="rId6"/>
              </a:rPr>
              <a:t>a21145@alunos.ipca.pt</a:t>
            </a:r>
            <a:r>
              <a:rPr lang="en-GB" spc="-1" dirty="0">
                <a:solidFill>
                  <a:srgbClr val="004B87"/>
                </a:solidFill>
                <a:latin typeface="Calibri"/>
              </a:rPr>
              <a:t> (Gonçalo Cunha)</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epeixoto@ipca.pt (Eduardo Peixoto)</a:t>
            </a:r>
          </a:p>
        </p:txBody>
      </p:sp>
      <p:sp>
        <p:nvSpPr>
          <p:cNvPr id="67" name="CustomShape 20"/>
          <p:cNvSpPr/>
          <p:nvPr/>
        </p:nvSpPr>
        <p:spPr>
          <a:xfrm>
            <a:off x="14144760" y="5695560"/>
            <a:ext cx="5616000" cy="27666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Criar uma aplicação que ajude os utilizadores, ao nível de:</a:t>
            </a:r>
          </a:p>
          <a:p>
            <a:pPr algn="just">
              <a:lnSpc>
                <a:spcPts val="2999"/>
              </a:lnSpc>
            </a:pP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pt-PT" sz="2400" spc="-1" dirty="0">
                <a:solidFill>
                  <a:schemeClr val="accent1">
                    <a:lumMod val="50000"/>
                  </a:schemeClr>
                </a:solidFill>
                <a:latin typeface="Calibri"/>
              </a:rPr>
              <a:t>Procurar as melhores horas de utilização de ginásio</a:t>
            </a:r>
            <a:endParaRPr lang="en-US" sz="2400" b="0" strike="noStrike" spc="-1" dirty="0">
              <a:solidFill>
                <a:schemeClr val="accent1">
                  <a:lumMod val="50000"/>
                </a:schemeClr>
              </a:solidFill>
              <a:latin typeface="Arial"/>
            </a:endParaRP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Facilitar o treino</a:t>
            </a:r>
            <a:endParaRPr lang="en-US" sz="2400" b="0" strike="noStrike" spc="-1" dirty="0">
              <a:solidFill>
                <a:schemeClr val="accent1">
                  <a:lumMod val="50000"/>
                </a:schemeClr>
              </a:solidFill>
              <a:latin typeface="Arial"/>
            </a:endParaRP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Entregar uma gama de produtos </a:t>
            </a:r>
            <a:r>
              <a:rPr lang="pt-PT" sz="2400" b="0" strike="noStrike" spc="-1" dirty="0">
                <a:solidFill>
                  <a:srgbClr val="004B87"/>
                </a:solidFill>
                <a:latin typeface="Calibri"/>
              </a:rPr>
              <a:t>e planos</a:t>
            </a:r>
            <a:endParaRPr lang="en-US"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706</TotalTime>
  <Words>220</Words>
  <Application>Microsoft Office PowerPoint</Application>
  <PresentationFormat>Personalizados</PresentationFormat>
  <Paragraphs>36</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Pedro Simoes</cp:lastModifiedBy>
  <cp:revision>91</cp:revision>
  <dcterms:created xsi:type="dcterms:W3CDTF">2014-03-10T11:06:56Z</dcterms:created>
  <dcterms:modified xsi:type="dcterms:W3CDTF">2022-12-21T23:30:06Z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