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05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11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177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23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300" algn="l" defTabSz="457058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357" algn="l" defTabSz="457058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418" algn="l" defTabSz="457058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6478" algn="l" defTabSz="457058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2128" y="-5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4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43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8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373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327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585796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8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8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212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985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132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5808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36975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81279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8" y="254000"/>
            <a:ext cx="1046480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8" y="2768608"/>
            <a:ext cx="3962401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05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11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17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23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180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544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8907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272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7634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4694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1753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8813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5872" indent="-493560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25399"/>
            <a:ext cx="12636500" cy="9690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1400" y="92303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enlo"/>
              </a:rPr>
              <a:t>v1.0</a:t>
            </a:r>
            <a:endParaRPr lang="en-US" sz="2800" dirty="0">
              <a:latin typeface="Menl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xmlns:p14="http://schemas.microsoft.com/office/powerpoint/2010/main" spd="med" advClick="0" advTm="1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-76200"/>
            <a:ext cx="634999" cy="50800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1" y="-76200"/>
            <a:ext cx="634999" cy="50800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1" y="9296401"/>
            <a:ext cx="634999" cy="50800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9296401"/>
            <a:ext cx="634999" cy="508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55265" y="533400"/>
            <a:ext cx="461604" cy="8610600"/>
          </a:xfrm>
          <a:prstGeom prst="rect">
            <a:avLst/>
          </a:prstGeom>
        </p:spPr>
        <p:txBody>
          <a:bodyPr vert="vert270" wrap="square" lIns="91410" tIns="45705" rIns="91410" bIns="45705">
            <a:spAutoFit/>
          </a:bodyPr>
          <a:lstStyle/>
          <a:p>
            <a:r>
              <a:rPr lang="en-US" sz="1800" dirty="0">
                <a:latin typeface="Helvetica Neue"/>
              </a:rPr>
              <a:t>left left left left left left left left left left left left left left left left left left left left left left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93937" y="304801"/>
            <a:ext cx="461604" cy="9144000"/>
          </a:xfrm>
          <a:prstGeom prst="rect">
            <a:avLst/>
          </a:prstGeom>
        </p:spPr>
        <p:txBody>
          <a:bodyPr vert="vert270" wrap="square" lIns="91410" tIns="45705" rIns="91410" bIns="45705">
            <a:spAutoFit/>
          </a:bodyPr>
          <a:lstStyle/>
          <a:p>
            <a:r>
              <a:rPr lang="en-US" sz="1800" dirty="0"/>
              <a:t>right right right right right right right right right right right </a:t>
            </a:r>
            <a:r>
              <a:rPr lang="en-US" sz="1800" dirty="0">
                <a:latin typeface="Helvetica Neue"/>
              </a:rPr>
              <a:t>right</a:t>
            </a:r>
            <a:r>
              <a:rPr lang="en-US" sz="1800" dirty="0"/>
              <a:t> right right right right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009" y="-76198"/>
            <a:ext cx="11810999" cy="369302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r>
              <a:rPr lang="en-US" sz="1800" dirty="0">
                <a:latin typeface="Helvetica Neue"/>
              </a:rPr>
              <a:t>top top top top top top top top top top top top top top top top top top top top top top top top top top top top top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1" y="9384275"/>
            <a:ext cx="12369801" cy="376853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r>
              <a:rPr lang="en-US" sz="1800" dirty="0">
                <a:latin typeface="Helvetica Neue"/>
              </a:rPr>
              <a:t>bottom bottom bottom bottom bottom bottom bottom bottom bottom bottom bottom bottom bottom bottom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698502"/>
            <a:ext cx="10756900" cy="8356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xmlns:p14="http://schemas.microsoft.com/office/powerpoint/2010/main" spd="med" advClick="0" advTm="1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0" y="3263908"/>
            <a:ext cx="13004800" cy="3225801"/>
            <a:chOff x="0" y="0"/>
            <a:chExt cx="8192" cy="2032"/>
          </a:xfrm>
        </p:grpSpPr>
        <p:sp>
          <p:nvSpPr>
            <p:cNvPr id="19458" name="Rectangle 2"/>
            <p:cNvSpPr>
              <a:spLocks/>
            </p:cNvSpPr>
            <p:nvPr/>
          </p:nvSpPr>
          <p:spPr bwMode="auto">
            <a:xfrm>
              <a:off x="0" y="0"/>
              <a:ext cx="2720" cy="2032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Orange</a:t>
              </a:r>
            </a:p>
          </p:txBody>
        </p:sp>
        <p:sp>
          <p:nvSpPr>
            <p:cNvPr id="19459" name="Rectangle 3"/>
            <p:cNvSpPr>
              <a:spLocks/>
            </p:cNvSpPr>
            <p:nvPr/>
          </p:nvSpPr>
          <p:spPr bwMode="auto">
            <a:xfrm>
              <a:off x="2736" y="0"/>
              <a:ext cx="2720" cy="20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Green</a:t>
              </a:r>
            </a:p>
          </p:txBody>
        </p:sp>
        <p:sp>
          <p:nvSpPr>
            <p:cNvPr id="19460" name="Rectangle 4"/>
            <p:cNvSpPr>
              <a:spLocks/>
            </p:cNvSpPr>
            <p:nvPr/>
          </p:nvSpPr>
          <p:spPr bwMode="auto">
            <a:xfrm>
              <a:off x="5472" y="0"/>
              <a:ext cx="2720" cy="20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Aqua</a:t>
              </a:r>
            </a:p>
          </p:txBody>
        </p:sp>
      </p:grp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0" y="8"/>
            <a:ext cx="13004800" cy="3225801"/>
            <a:chOff x="0" y="0"/>
            <a:chExt cx="8192" cy="2032"/>
          </a:xfrm>
        </p:grpSpPr>
        <p:sp>
          <p:nvSpPr>
            <p:cNvPr id="19462" name="Rectangle 6"/>
            <p:cNvSpPr>
              <a:spLocks/>
            </p:cNvSpPr>
            <p:nvPr/>
          </p:nvSpPr>
          <p:spPr bwMode="auto">
            <a:xfrm>
              <a:off x="0" y="0"/>
              <a:ext cx="2720" cy="20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Red</a:t>
              </a:r>
            </a:p>
          </p:txBody>
        </p:sp>
        <p:sp>
          <p:nvSpPr>
            <p:cNvPr id="19463" name="Rectangle 7"/>
            <p:cNvSpPr>
              <a:spLocks/>
            </p:cNvSpPr>
            <p:nvPr/>
          </p:nvSpPr>
          <p:spPr bwMode="auto">
            <a:xfrm>
              <a:off x="2736" y="0"/>
              <a:ext cx="2720" cy="2032"/>
            </a:xfrm>
            <a:prstGeom prst="rect">
              <a:avLst/>
            </a:prstGeom>
            <a:solidFill>
              <a:srgbClr val="7F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Purple</a:t>
              </a:r>
            </a:p>
          </p:txBody>
        </p:sp>
        <p:sp>
          <p:nvSpPr>
            <p:cNvPr id="19464" name="Rectangle 8"/>
            <p:cNvSpPr>
              <a:spLocks/>
            </p:cNvSpPr>
            <p:nvPr/>
          </p:nvSpPr>
          <p:spPr bwMode="auto">
            <a:xfrm>
              <a:off x="5472" y="0"/>
              <a:ext cx="2720" cy="20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Blue</a:t>
              </a:r>
            </a:p>
          </p:txBody>
        </p:sp>
      </p:grp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0" y="6527807"/>
            <a:ext cx="13004800" cy="3225801"/>
            <a:chOff x="0" y="0"/>
            <a:chExt cx="8192" cy="2032"/>
          </a:xfrm>
        </p:grpSpPr>
        <p:sp>
          <p:nvSpPr>
            <p:cNvPr id="19466" name="Rectangle 10"/>
            <p:cNvSpPr>
              <a:spLocks/>
            </p:cNvSpPr>
            <p:nvPr/>
          </p:nvSpPr>
          <p:spPr bwMode="auto">
            <a:xfrm>
              <a:off x="0" y="0"/>
              <a:ext cx="2720" cy="203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Brown</a:t>
              </a:r>
            </a:p>
          </p:txBody>
        </p:sp>
        <p:sp>
          <p:nvSpPr>
            <p:cNvPr id="19467" name="Rectangle 11"/>
            <p:cNvSpPr>
              <a:spLocks/>
            </p:cNvSpPr>
            <p:nvPr/>
          </p:nvSpPr>
          <p:spPr bwMode="auto">
            <a:xfrm>
              <a:off x="2736" y="0"/>
              <a:ext cx="2720" cy="2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White</a:t>
              </a:r>
            </a:p>
          </p:txBody>
        </p:sp>
        <p:sp>
          <p:nvSpPr>
            <p:cNvPr id="19468" name="Rectangle 12"/>
            <p:cNvSpPr>
              <a:spLocks/>
            </p:cNvSpPr>
            <p:nvPr/>
          </p:nvSpPr>
          <p:spPr bwMode="auto">
            <a:xfrm>
              <a:off x="5472" y="0"/>
              <a:ext cx="2720" cy="2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4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 Neue" charset="0"/>
                  <a:ea typeface="ＭＳ Ｐゴシック" charset="0"/>
                  <a:cs typeface="Helvetica Neue" charset="0"/>
                  <a:sym typeface="Helvetica Neue" charset="0"/>
                </a:rPr>
                <a:t>Yellow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xmlns:p14="http://schemas.microsoft.com/office/powerpoint/2010/main" spd="med" advClick="0" advTm="1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1" y="1638302"/>
            <a:ext cx="7035800" cy="1854199"/>
          </a:xfrm>
          <a:ln/>
        </p:spPr>
        <p:txBody>
          <a:bodyPr/>
          <a:lstStyle/>
          <a:p>
            <a:r>
              <a:rPr lang="en-US" sz="8200" dirty="0">
                <a:solidFill>
                  <a:srgbClr val="FFFFFF"/>
                </a:solidFill>
                <a:latin typeface="Helvetica Neue"/>
              </a:rPr>
              <a:t>Black</a:t>
            </a:r>
            <a:r>
              <a:rPr lang="en-US" sz="8200" dirty="0">
                <a:solidFill>
                  <a:srgbClr val="FFFFFF"/>
                </a:solidFill>
              </a:rPr>
              <a:t> Terminal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08600" y="5029200"/>
            <a:ext cx="7327900" cy="1130300"/>
          </a:xfrm>
          <a:ln/>
        </p:spPr>
        <p:txBody>
          <a:bodyPr/>
          <a:lstStyle/>
          <a:p>
            <a:pPr marL="317398" indent="0">
              <a:buNone/>
            </a:pPr>
            <a:r>
              <a:rPr lang="en-US" sz="3100" dirty="0">
                <a:solidFill>
                  <a:srgbClr val="FFFFFF"/>
                </a:solidFill>
              </a:rPr>
              <a:t>Check for font legibility and </a:t>
            </a:r>
            <a:r>
              <a:rPr lang="en-US" sz="3100" dirty="0">
                <a:solidFill>
                  <a:srgbClr val="FFFFFF"/>
                </a:solidFill>
                <a:latin typeface="Helvetica Neue"/>
              </a:rPr>
              <a:t>brightness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xmlns:p14="http://schemas.microsoft.com/office/powerpoint/2010/main" spd="med" advClick="0" advTm="1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Image Contrast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5" name="Picture 4" descr="neural network (pattern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743200"/>
            <a:ext cx="3860800" cy="2895600"/>
          </a:xfrm>
          <a:prstGeom prst="rect">
            <a:avLst/>
          </a:prstGeom>
        </p:spPr>
      </p:pic>
      <p:pic>
        <p:nvPicPr>
          <p:cNvPr id="6" name="Picture 5" descr="neural network (pattern).jp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667000"/>
            <a:ext cx="3860800" cy="2895600"/>
          </a:xfrm>
          <a:prstGeom prst="rect">
            <a:avLst/>
          </a:prstGeom>
        </p:spPr>
      </p:pic>
      <p:pic>
        <p:nvPicPr>
          <p:cNvPr id="7" name="Picture 6" descr="neural network (pattern)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6172200"/>
            <a:ext cx="3860800" cy="2895600"/>
          </a:xfrm>
          <a:prstGeom prst="rect">
            <a:avLst/>
          </a:prstGeom>
        </p:spPr>
      </p:pic>
      <p:pic>
        <p:nvPicPr>
          <p:cNvPr id="8" name="Picture 7" descr="neural network (pattern).jpg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5943600"/>
            <a:ext cx="38608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9400" y="4800600"/>
            <a:ext cx="1752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100%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4800" y="4800600"/>
            <a:ext cx="1752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25%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1800" y="8229600"/>
            <a:ext cx="1752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50%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200" y="8001000"/>
            <a:ext cx="1752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75%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19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895600"/>
            <a:ext cx="10464801" cy="24384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ead pixel search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9400" y="617220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ny white dots you see are dead pixels!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5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54001"/>
            <a:ext cx="12192000" cy="1511300"/>
          </a:xfrm>
          <a:ln/>
        </p:spPr>
        <p:txBody>
          <a:bodyPr/>
          <a:lstStyle/>
          <a:p>
            <a:r>
              <a:rPr lang="en-US" b="1" dirty="0">
                <a:latin typeface="Helvetica Neue"/>
                <a:cs typeface="Helvetica Neue"/>
              </a:rPr>
              <a:t>Last Minute Checklist</a:t>
            </a:r>
            <a:endParaRPr lang="en-US" b="1" dirty="0">
              <a:latin typeface="Helvetica Neue"/>
              <a:ea typeface="ヒラギノ角ゴ ProN W6" charset="0"/>
              <a:cs typeface="Helvetica Neue"/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2540000" y="1905000"/>
            <a:ext cx="7899401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Verify power connections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Close background applications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Clear </a:t>
            </a:r>
            <a:r>
              <a:rPr lang="en-US" sz="3300" dirty="0" err="1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WiFi</a:t>
            </a: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preferred network cache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Clear browser history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Turn off mobile phone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Obtain </a:t>
            </a:r>
            <a:r>
              <a:rPr lang="en-US" sz="3300" dirty="0" smtClean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lovely beverage</a:t>
            </a:r>
            <a:endParaRPr lang="en-US" sz="3300" dirty="0">
              <a:solidFill>
                <a:schemeClr val="tx1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Check resolution (1024x768)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Put clicker in hand or pocket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Reset count-down </a:t>
            </a:r>
            <a:r>
              <a:rPr lang="en-US" sz="3300" dirty="0" smtClean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timer</a:t>
            </a:r>
          </a:p>
          <a:p>
            <a:pPr indent="744538" algn="l">
              <a:lnSpc>
                <a:spcPct val="130000"/>
              </a:lnSpc>
              <a:spcBef>
                <a:spcPts val="600"/>
              </a:spcBef>
              <a:buSzPct val="155000"/>
              <a:buFontTx/>
              <a:buBlip>
                <a:blip r:embed="rId2"/>
              </a:buBlip>
            </a:pPr>
            <a:r>
              <a:rPr lang="en-US" sz="3300" dirty="0" smtClean="0">
                <a:solidFill>
                  <a:schemeClr val="tx1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Breathe!</a:t>
            </a:r>
            <a:endParaRPr lang="en-US" sz="3300" dirty="0">
              <a:solidFill>
                <a:schemeClr val="tx1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xmlns:p14="http://schemas.microsoft.com/office/powerpoint/2010/main" spd="med" advClick="0" advTm="1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12117734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163</Words>
  <Characters>0</Characters>
  <Application>Microsoft Macintosh PowerPoint</Application>
  <PresentationFormat>Custom</PresentationFormat>
  <Lines>0</Lines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Title &amp; Bullets - Right</vt:lpstr>
      <vt:lpstr>PowerPoint Presentation</vt:lpstr>
      <vt:lpstr>PowerPoint Presentation</vt:lpstr>
      <vt:lpstr>PowerPoint Presentation</vt:lpstr>
      <vt:lpstr>Black Terminal</vt:lpstr>
      <vt:lpstr>Image Contrast</vt:lpstr>
      <vt:lpstr>dead pixel search</vt:lpstr>
      <vt:lpstr>Last Minute Checklist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Patterns Projector Sanity Test (PPPST)</dc:title>
  <dc:subject/>
  <dc:creator>Neal Ford, Matthew McCullough, Nate Schutta</dc:creator>
  <cp:keywords>PPPST, PPAP, Presentation Patterns</cp:keywords>
  <dc:description/>
  <cp:lastModifiedBy>Thought Worker</cp:lastModifiedBy>
  <cp:revision>14</cp:revision>
  <dcterms:modified xsi:type="dcterms:W3CDTF">2012-09-12T05:52:50Z</dcterms:modified>
</cp:coreProperties>
</file>