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76" r:id="rId6"/>
    <p:sldId id="290" r:id="rId7"/>
    <p:sldId id="271" r:id="rId8"/>
    <p:sldId id="272" r:id="rId9"/>
    <p:sldId id="291" r:id="rId10"/>
    <p:sldId id="288" r:id="rId11"/>
    <p:sldId id="269" r:id="rId12"/>
    <p:sldId id="292" r:id="rId13"/>
    <p:sldId id="274" r:id="rId14"/>
    <p:sldId id="270" r:id="rId15"/>
    <p:sldId id="277" r:id="rId16"/>
    <p:sldId id="278" r:id="rId17"/>
    <p:sldId id="265" r:id="rId18"/>
    <p:sldId id="287" r:id="rId19"/>
    <p:sldId id="275" r:id="rId20"/>
    <p:sldId id="28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내문서" initials="내문서" lastIdx="3" clrIdx="0">
    <p:extLst>
      <p:ext uri="{19B8F6BF-5375-455C-9EA6-DF929625EA0E}">
        <p15:presenceInfo xmlns:p15="http://schemas.microsoft.com/office/powerpoint/2012/main" userId="내문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>
        <p:scale>
          <a:sx n="50" d="100"/>
          <a:sy n="50" d="100"/>
        </p:scale>
        <p:origin x="62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9T14:31:55.842" idx="1">
    <p:pos x="4803" y="4654"/>
    <p:text>- 첫인상만들기 
  - 서있는자세
  - 공간이동 ( 모두에게 고른 시선과 말거는 기분 )
  - 손 처리 ( 가만두면 오히려 딴 짓, 적극활용 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9T23:37:36.224" idx="2">
    <p:pos x="19" y="-585"/>
    <p:text>나의 의견에 동조하게 만들 수 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9T23:46:55.621" idx="3">
    <p:pos x="70" y="-686"/>
    <p:text>무조건 청중을 초등학생이라 생각하고 쉬운 언어로 전달하라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8AA7A-1D8B-442B-BFFB-DC2FDBCD11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C26C73E-DE48-4728-A256-F35AEAA43AA7}">
      <dgm:prSet/>
      <dgm:spPr/>
      <dgm:t>
        <a:bodyPr/>
        <a:lstStyle/>
        <a:p>
          <a:r>
            <a:rPr lang="en-US"/>
            <a:t>Overall GPF</a:t>
          </a:r>
        </a:p>
      </dgm:t>
    </dgm:pt>
    <dgm:pt modelId="{5267D130-E4EA-4A72-9C68-2DA364605BD5}" type="parTrans" cxnId="{370C5E79-3851-4467-8318-AB9B069AE0D4}">
      <dgm:prSet/>
      <dgm:spPr/>
      <dgm:t>
        <a:bodyPr/>
        <a:lstStyle/>
        <a:p>
          <a:endParaRPr lang="en-US"/>
        </a:p>
      </dgm:t>
    </dgm:pt>
    <dgm:pt modelId="{CA4F37CB-3A39-436B-8327-89F58A30BE63}" type="sibTrans" cxnId="{370C5E79-3851-4467-8318-AB9B069AE0D4}">
      <dgm:prSet/>
      <dgm:spPr/>
      <dgm:t>
        <a:bodyPr/>
        <a:lstStyle/>
        <a:p>
          <a:endParaRPr lang="en-US"/>
        </a:p>
      </dgm:t>
    </dgm:pt>
    <dgm:pt modelId="{E4A297BB-E06D-4F8E-BADF-AC2E5CC6A2E0}">
      <dgm:prSet/>
      <dgm:spPr/>
      <dgm:t>
        <a:bodyPr/>
        <a:lstStyle/>
        <a:p>
          <a:r>
            <a:rPr lang="en-US"/>
            <a:t>PPT Greeting </a:t>
          </a:r>
        </a:p>
      </dgm:t>
    </dgm:pt>
    <dgm:pt modelId="{2780917D-FD39-4E14-998F-8DEBBCA72E6C}" type="parTrans" cxnId="{0698EFBF-D09A-42B8-968F-B3EDFE7DFF65}">
      <dgm:prSet/>
      <dgm:spPr/>
      <dgm:t>
        <a:bodyPr/>
        <a:lstStyle/>
        <a:p>
          <a:endParaRPr lang="en-US"/>
        </a:p>
      </dgm:t>
    </dgm:pt>
    <dgm:pt modelId="{F725C928-CA86-4227-9860-298D9B08F559}" type="sibTrans" cxnId="{0698EFBF-D09A-42B8-968F-B3EDFE7DFF65}">
      <dgm:prSet/>
      <dgm:spPr/>
      <dgm:t>
        <a:bodyPr/>
        <a:lstStyle/>
        <a:p>
          <a:endParaRPr lang="en-US"/>
        </a:p>
      </dgm:t>
    </dgm:pt>
    <dgm:pt modelId="{BACEDB6E-4874-4544-B664-6049E9FDF73F}">
      <dgm:prSet/>
      <dgm:spPr/>
      <dgm:t>
        <a:bodyPr/>
        <a:lstStyle/>
        <a:p>
          <a:r>
            <a:rPr lang="en-US"/>
            <a:t>Presentation Posture</a:t>
          </a:r>
        </a:p>
      </dgm:t>
    </dgm:pt>
    <dgm:pt modelId="{B426B0D6-FEAE-4C1D-9F17-7534CD7549E6}" type="parTrans" cxnId="{B9701E0E-A847-4361-87FC-8E342FEB85B4}">
      <dgm:prSet/>
      <dgm:spPr/>
      <dgm:t>
        <a:bodyPr/>
        <a:lstStyle/>
        <a:p>
          <a:endParaRPr lang="en-US"/>
        </a:p>
      </dgm:t>
    </dgm:pt>
    <dgm:pt modelId="{4A47B11E-E560-4471-BF12-91CD3D3F26D0}" type="sibTrans" cxnId="{B9701E0E-A847-4361-87FC-8E342FEB85B4}">
      <dgm:prSet/>
      <dgm:spPr/>
      <dgm:t>
        <a:bodyPr/>
        <a:lstStyle/>
        <a:p>
          <a:endParaRPr lang="en-US"/>
        </a:p>
      </dgm:t>
    </dgm:pt>
    <dgm:pt modelId="{0E6E7ADB-E0DD-4F53-8FC0-E9D1C8B1D8F2}">
      <dgm:prSet/>
      <dgm:spPr/>
      <dgm:t>
        <a:bodyPr/>
        <a:lstStyle/>
        <a:p>
          <a:r>
            <a:rPr lang="en-US"/>
            <a:t>Presentation Gesture </a:t>
          </a:r>
        </a:p>
      </dgm:t>
    </dgm:pt>
    <dgm:pt modelId="{A03815D9-0E32-4818-9DD2-289FF1B492F6}" type="parTrans" cxnId="{B7380887-3D83-4958-841B-EB731DDB742A}">
      <dgm:prSet/>
      <dgm:spPr/>
      <dgm:t>
        <a:bodyPr/>
        <a:lstStyle/>
        <a:p>
          <a:endParaRPr lang="en-US"/>
        </a:p>
      </dgm:t>
    </dgm:pt>
    <dgm:pt modelId="{C818B5D6-EA17-4F59-A794-5866B07120BA}" type="sibTrans" cxnId="{B7380887-3D83-4958-841B-EB731DDB742A}">
      <dgm:prSet/>
      <dgm:spPr/>
      <dgm:t>
        <a:bodyPr/>
        <a:lstStyle/>
        <a:p>
          <a:endParaRPr lang="en-US"/>
        </a:p>
      </dgm:t>
    </dgm:pt>
    <dgm:pt modelId="{165A5CF3-D1B8-4BD0-8A44-3903862B3BA2}">
      <dgm:prSet/>
      <dgm:spPr/>
      <dgm:t>
        <a:bodyPr/>
        <a:lstStyle/>
        <a:p>
          <a:r>
            <a:rPr lang="en-US"/>
            <a:t>- Body Moving</a:t>
          </a:r>
        </a:p>
      </dgm:t>
    </dgm:pt>
    <dgm:pt modelId="{9A3E6372-A176-47EE-9EDC-637846AD27BB}" type="parTrans" cxnId="{08AE8050-A7E9-48BC-BEFE-C0139C145466}">
      <dgm:prSet/>
      <dgm:spPr/>
      <dgm:t>
        <a:bodyPr/>
        <a:lstStyle/>
        <a:p>
          <a:endParaRPr lang="en-US"/>
        </a:p>
      </dgm:t>
    </dgm:pt>
    <dgm:pt modelId="{22378938-5CC6-4415-8AE4-9B83E88E2A83}" type="sibTrans" cxnId="{08AE8050-A7E9-48BC-BEFE-C0139C145466}">
      <dgm:prSet/>
      <dgm:spPr/>
      <dgm:t>
        <a:bodyPr/>
        <a:lstStyle/>
        <a:p>
          <a:endParaRPr lang="en-US"/>
        </a:p>
      </dgm:t>
    </dgm:pt>
    <dgm:pt modelId="{D98F12D0-3385-4E08-A4C1-DF9A54F0F4F8}">
      <dgm:prSet/>
      <dgm:spPr/>
      <dgm:t>
        <a:bodyPr/>
        <a:lstStyle/>
        <a:p>
          <a:r>
            <a:rPr lang="en-US"/>
            <a:t>- Hands &amp; Legs</a:t>
          </a:r>
        </a:p>
      </dgm:t>
    </dgm:pt>
    <dgm:pt modelId="{4AAAC702-6006-4860-A809-B5C9782B6C50}" type="parTrans" cxnId="{E438C421-BD1A-4153-94E3-50E90EC76C0C}">
      <dgm:prSet/>
      <dgm:spPr/>
      <dgm:t>
        <a:bodyPr/>
        <a:lstStyle/>
        <a:p>
          <a:endParaRPr lang="en-US"/>
        </a:p>
      </dgm:t>
    </dgm:pt>
    <dgm:pt modelId="{21F75416-B966-46B9-808D-CA013C15C83D}" type="sibTrans" cxnId="{E438C421-BD1A-4153-94E3-50E90EC76C0C}">
      <dgm:prSet/>
      <dgm:spPr/>
      <dgm:t>
        <a:bodyPr/>
        <a:lstStyle/>
        <a:p>
          <a:endParaRPr lang="en-US"/>
        </a:p>
      </dgm:t>
    </dgm:pt>
    <dgm:pt modelId="{5F4FD7AD-8E7C-414C-A458-805A3A3DC88F}">
      <dgm:prSet/>
      <dgm:spPr/>
      <dgm:t>
        <a:bodyPr/>
        <a:lstStyle/>
        <a:p>
          <a:r>
            <a:rPr lang="en-US"/>
            <a:t>- Eye Contacts</a:t>
          </a:r>
        </a:p>
      </dgm:t>
    </dgm:pt>
    <dgm:pt modelId="{A70D3158-BE7D-4EE7-85E0-8CD7CC75D575}" type="parTrans" cxnId="{C841D03A-2706-4BAE-829A-166E2786CC52}">
      <dgm:prSet/>
      <dgm:spPr/>
      <dgm:t>
        <a:bodyPr/>
        <a:lstStyle/>
        <a:p>
          <a:endParaRPr lang="en-US"/>
        </a:p>
      </dgm:t>
    </dgm:pt>
    <dgm:pt modelId="{4885E0F8-90A3-499C-AB31-7DE50267D66B}" type="sibTrans" cxnId="{C841D03A-2706-4BAE-829A-166E2786CC52}">
      <dgm:prSet/>
      <dgm:spPr/>
      <dgm:t>
        <a:bodyPr/>
        <a:lstStyle/>
        <a:p>
          <a:endParaRPr lang="en-US"/>
        </a:p>
      </dgm:t>
    </dgm:pt>
    <dgm:pt modelId="{0062A461-DF93-472B-B771-3D4C916A2D9D}">
      <dgm:prSet/>
      <dgm:spPr/>
      <dgm:t>
        <a:bodyPr/>
        <a:lstStyle/>
        <a:p>
          <a:r>
            <a:rPr lang="en-US"/>
            <a:t>- Voice</a:t>
          </a:r>
        </a:p>
      </dgm:t>
    </dgm:pt>
    <dgm:pt modelId="{3BAC4CC8-5BB2-4CBC-84E5-3B99C71691A4}" type="parTrans" cxnId="{2D1CBFFD-0351-411E-9B4F-F0F413C523FD}">
      <dgm:prSet/>
      <dgm:spPr/>
      <dgm:t>
        <a:bodyPr/>
        <a:lstStyle/>
        <a:p>
          <a:endParaRPr lang="en-US"/>
        </a:p>
      </dgm:t>
    </dgm:pt>
    <dgm:pt modelId="{56892681-27CE-4FB6-89CF-1955082874EC}" type="sibTrans" cxnId="{2D1CBFFD-0351-411E-9B4F-F0F413C523FD}">
      <dgm:prSet/>
      <dgm:spPr/>
      <dgm:t>
        <a:bodyPr/>
        <a:lstStyle/>
        <a:p>
          <a:endParaRPr lang="en-US"/>
        </a:p>
      </dgm:t>
    </dgm:pt>
    <dgm:pt modelId="{991034CF-26A4-4AE6-8A0C-8B05CB7E2E3C}" type="pres">
      <dgm:prSet presAssocID="{9498AA7A-1D8B-442B-BFFB-DC2FDBCD1170}" presName="root" presStyleCnt="0">
        <dgm:presLayoutVars>
          <dgm:dir/>
          <dgm:resizeHandles val="exact"/>
        </dgm:presLayoutVars>
      </dgm:prSet>
      <dgm:spPr/>
    </dgm:pt>
    <dgm:pt modelId="{316029CA-F94D-4C67-B3FB-E471006E9E2A}" type="pres">
      <dgm:prSet presAssocID="{6C26C73E-DE48-4728-A256-F35AEAA43AA7}" presName="compNode" presStyleCnt="0"/>
      <dgm:spPr/>
    </dgm:pt>
    <dgm:pt modelId="{48163AD7-4BE2-4C9E-93D3-5A64942F33F6}" type="pres">
      <dgm:prSet presAssocID="{6C26C73E-DE48-4728-A256-F35AEAA43AA7}" presName="bgRect" presStyleLbl="bgShp" presStyleIdx="0" presStyleCnt="8"/>
      <dgm:spPr/>
    </dgm:pt>
    <dgm:pt modelId="{3FB1B40A-7A67-421E-BB70-E5FEB5C8BBA6}" type="pres">
      <dgm:prSet presAssocID="{6C26C73E-DE48-4728-A256-F35AEAA43AA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e"/>
        </a:ext>
      </dgm:extLst>
    </dgm:pt>
    <dgm:pt modelId="{18902760-D59D-4E0C-8BE5-0B90B6E1EF03}" type="pres">
      <dgm:prSet presAssocID="{6C26C73E-DE48-4728-A256-F35AEAA43AA7}" presName="spaceRect" presStyleCnt="0"/>
      <dgm:spPr/>
    </dgm:pt>
    <dgm:pt modelId="{7A126221-0F57-4674-85E5-B137AFFEF496}" type="pres">
      <dgm:prSet presAssocID="{6C26C73E-DE48-4728-A256-F35AEAA43AA7}" presName="parTx" presStyleLbl="revTx" presStyleIdx="0" presStyleCnt="8">
        <dgm:presLayoutVars>
          <dgm:chMax val="0"/>
          <dgm:chPref val="0"/>
        </dgm:presLayoutVars>
      </dgm:prSet>
      <dgm:spPr/>
    </dgm:pt>
    <dgm:pt modelId="{26C8E637-4D6C-4676-A66C-ECB1D58719E3}" type="pres">
      <dgm:prSet presAssocID="{CA4F37CB-3A39-436B-8327-89F58A30BE63}" presName="sibTrans" presStyleCnt="0"/>
      <dgm:spPr/>
    </dgm:pt>
    <dgm:pt modelId="{9CCE59DF-CD4F-4A8F-831F-9CDD38A25B2C}" type="pres">
      <dgm:prSet presAssocID="{E4A297BB-E06D-4F8E-BADF-AC2E5CC6A2E0}" presName="compNode" presStyleCnt="0"/>
      <dgm:spPr/>
    </dgm:pt>
    <dgm:pt modelId="{6B2C3CBD-6B4F-49EB-9247-89B5178A4A4D}" type="pres">
      <dgm:prSet presAssocID="{E4A297BB-E06D-4F8E-BADF-AC2E5CC6A2E0}" presName="bgRect" presStyleLbl="bgShp" presStyleIdx="1" presStyleCnt="8"/>
      <dgm:spPr/>
    </dgm:pt>
    <dgm:pt modelId="{423CACFE-A16A-4B84-95E4-74F88DBCB0B3}" type="pres">
      <dgm:prSet presAssocID="{E4A297BB-E06D-4F8E-BADF-AC2E5CC6A2E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itments"/>
        </a:ext>
      </dgm:extLst>
    </dgm:pt>
    <dgm:pt modelId="{11F1FF58-B886-468F-9922-063B0BB1868A}" type="pres">
      <dgm:prSet presAssocID="{E4A297BB-E06D-4F8E-BADF-AC2E5CC6A2E0}" presName="spaceRect" presStyleCnt="0"/>
      <dgm:spPr/>
    </dgm:pt>
    <dgm:pt modelId="{4BBAA49E-EC7A-48AB-852E-93BF6583E418}" type="pres">
      <dgm:prSet presAssocID="{E4A297BB-E06D-4F8E-BADF-AC2E5CC6A2E0}" presName="parTx" presStyleLbl="revTx" presStyleIdx="1" presStyleCnt="8">
        <dgm:presLayoutVars>
          <dgm:chMax val="0"/>
          <dgm:chPref val="0"/>
        </dgm:presLayoutVars>
      </dgm:prSet>
      <dgm:spPr/>
    </dgm:pt>
    <dgm:pt modelId="{36EE0465-8B83-4B6A-9C8A-8F9830DF7580}" type="pres">
      <dgm:prSet presAssocID="{F725C928-CA86-4227-9860-298D9B08F559}" presName="sibTrans" presStyleCnt="0"/>
      <dgm:spPr/>
    </dgm:pt>
    <dgm:pt modelId="{422E0D9A-AE36-46A4-AFE6-914232D713CD}" type="pres">
      <dgm:prSet presAssocID="{BACEDB6E-4874-4544-B664-6049E9FDF73F}" presName="compNode" presStyleCnt="0"/>
      <dgm:spPr/>
    </dgm:pt>
    <dgm:pt modelId="{A1468F9D-F7F6-435D-965B-54A45CA243CD}" type="pres">
      <dgm:prSet presAssocID="{BACEDB6E-4874-4544-B664-6049E9FDF73F}" presName="bgRect" presStyleLbl="bgShp" presStyleIdx="2" presStyleCnt="8"/>
      <dgm:spPr/>
    </dgm:pt>
    <dgm:pt modelId="{C10251F2-5D28-4375-9FCE-1922E559B219}" type="pres">
      <dgm:prSet presAssocID="{BACEDB6E-4874-4544-B664-6049E9FDF73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ce Chicklet Video"/>
        </a:ext>
      </dgm:extLst>
    </dgm:pt>
    <dgm:pt modelId="{F11D49F6-57C5-4F4A-9671-98F67D706037}" type="pres">
      <dgm:prSet presAssocID="{BACEDB6E-4874-4544-B664-6049E9FDF73F}" presName="spaceRect" presStyleCnt="0"/>
      <dgm:spPr/>
    </dgm:pt>
    <dgm:pt modelId="{BA5E35FA-1219-4859-80ED-30E31C44C30C}" type="pres">
      <dgm:prSet presAssocID="{BACEDB6E-4874-4544-B664-6049E9FDF73F}" presName="parTx" presStyleLbl="revTx" presStyleIdx="2" presStyleCnt="8">
        <dgm:presLayoutVars>
          <dgm:chMax val="0"/>
          <dgm:chPref val="0"/>
        </dgm:presLayoutVars>
      </dgm:prSet>
      <dgm:spPr/>
    </dgm:pt>
    <dgm:pt modelId="{95B03405-69BE-416C-95D5-B2999ED5527D}" type="pres">
      <dgm:prSet presAssocID="{4A47B11E-E560-4471-BF12-91CD3D3F26D0}" presName="sibTrans" presStyleCnt="0"/>
      <dgm:spPr/>
    </dgm:pt>
    <dgm:pt modelId="{36A44F55-EEF1-4A48-B294-39CD994FFFDA}" type="pres">
      <dgm:prSet presAssocID="{0E6E7ADB-E0DD-4F53-8FC0-E9D1C8B1D8F2}" presName="compNode" presStyleCnt="0"/>
      <dgm:spPr/>
    </dgm:pt>
    <dgm:pt modelId="{7338B194-E3DB-4D25-9E75-F34F589B6D31}" type="pres">
      <dgm:prSet presAssocID="{0E6E7ADB-E0DD-4F53-8FC0-E9D1C8B1D8F2}" presName="bgRect" presStyleLbl="bgShp" presStyleIdx="3" presStyleCnt="8"/>
      <dgm:spPr/>
    </dgm:pt>
    <dgm:pt modelId="{B621B7E8-04A5-4F8C-9BDF-C0E397ACF44C}" type="pres">
      <dgm:prSet presAssocID="{0E6E7ADB-E0DD-4F53-8FC0-E9D1C8B1D8F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"/>
        </a:ext>
      </dgm:extLst>
    </dgm:pt>
    <dgm:pt modelId="{11C09A36-1213-4F0F-9D9F-E75106FA4F4E}" type="pres">
      <dgm:prSet presAssocID="{0E6E7ADB-E0DD-4F53-8FC0-E9D1C8B1D8F2}" presName="spaceRect" presStyleCnt="0"/>
      <dgm:spPr/>
    </dgm:pt>
    <dgm:pt modelId="{C1163E61-4B32-4D77-8393-B16857819E39}" type="pres">
      <dgm:prSet presAssocID="{0E6E7ADB-E0DD-4F53-8FC0-E9D1C8B1D8F2}" presName="parTx" presStyleLbl="revTx" presStyleIdx="3" presStyleCnt="8">
        <dgm:presLayoutVars>
          <dgm:chMax val="0"/>
          <dgm:chPref val="0"/>
        </dgm:presLayoutVars>
      </dgm:prSet>
      <dgm:spPr/>
    </dgm:pt>
    <dgm:pt modelId="{817A19B3-23CB-41CD-9CAF-2A3817D3896D}" type="pres">
      <dgm:prSet presAssocID="{C818B5D6-EA17-4F59-A794-5866B07120BA}" presName="sibTrans" presStyleCnt="0"/>
      <dgm:spPr/>
    </dgm:pt>
    <dgm:pt modelId="{B64F893B-0942-4DEA-9FD5-F415F7999247}" type="pres">
      <dgm:prSet presAssocID="{165A5CF3-D1B8-4BD0-8A44-3903862B3BA2}" presName="compNode" presStyleCnt="0"/>
      <dgm:spPr/>
    </dgm:pt>
    <dgm:pt modelId="{2C1C01B9-A15D-4C58-9EC8-10385D66181E}" type="pres">
      <dgm:prSet presAssocID="{165A5CF3-D1B8-4BD0-8A44-3903862B3BA2}" presName="bgRect" presStyleLbl="bgShp" presStyleIdx="4" presStyleCnt="8"/>
      <dgm:spPr/>
    </dgm:pt>
    <dgm:pt modelId="{F15A6327-4665-44E6-9B90-B3BAE0B8977B}" type="pres">
      <dgm:prSet presAssocID="{165A5CF3-D1B8-4BD0-8A44-3903862B3BA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ning"/>
        </a:ext>
      </dgm:extLst>
    </dgm:pt>
    <dgm:pt modelId="{0C9D63A0-4037-4F16-8D90-85FE0A0FCED9}" type="pres">
      <dgm:prSet presAssocID="{165A5CF3-D1B8-4BD0-8A44-3903862B3BA2}" presName="spaceRect" presStyleCnt="0"/>
      <dgm:spPr/>
    </dgm:pt>
    <dgm:pt modelId="{69B0F941-F3C6-4865-BEDD-1EB02E429E20}" type="pres">
      <dgm:prSet presAssocID="{165A5CF3-D1B8-4BD0-8A44-3903862B3BA2}" presName="parTx" presStyleLbl="revTx" presStyleIdx="4" presStyleCnt="8">
        <dgm:presLayoutVars>
          <dgm:chMax val="0"/>
          <dgm:chPref val="0"/>
        </dgm:presLayoutVars>
      </dgm:prSet>
      <dgm:spPr/>
    </dgm:pt>
    <dgm:pt modelId="{7AEF942B-86BC-41C1-9E1E-8F246E68043A}" type="pres">
      <dgm:prSet presAssocID="{22378938-5CC6-4415-8AE4-9B83E88E2A83}" presName="sibTrans" presStyleCnt="0"/>
      <dgm:spPr/>
    </dgm:pt>
    <dgm:pt modelId="{F4A6C5CB-8D72-458F-966E-807BB597EEAF}" type="pres">
      <dgm:prSet presAssocID="{D98F12D0-3385-4E08-A4C1-DF9A54F0F4F8}" presName="compNode" presStyleCnt="0"/>
      <dgm:spPr/>
    </dgm:pt>
    <dgm:pt modelId="{9A95DF88-E3A7-44D6-8E4A-2CE1C1381192}" type="pres">
      <dgm:prSet presAssocID="{D98F12D0-3385-4E08-A4C1-DF9A54F0F4F8}" presName="bgRect" presStyleLbl="bgShp" presStyleIdx="5" presStyleCnt="8"/>
      <dgm:spPr/>
    </dgm:pt>
    <dgm:pt modelId="{6F1AFBA3-A181-4327-A176-703251B25B61}" type="pres">
      <dgm:prSet presAssocID="{D98F12D0-3385-4E08-A4C1-DF9A54F0F4F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87FB8EF4-8CFB-45A7-BA8F-33E3110439D4}" type="pres">
      <dgm:prSet presAssocID="{D98F12D0-3385-4E08-A4C1-DF9A54F0F4F8}" presName="spaceRect" presStyleCnt="0"/>
      <dgm:spPr/>
    </dgm:pt>
    <dgm:pt modelId="{857AB8D7-8A2F-45ED-B3B1-707DC225A6AC}" type="pres">
      <dgm:prSet presAssocID="{D98F12D0-3385-4E08-A4C1-DF9A54F0F4F8}" presName="parTx" presStyleLbl="revTx" presStyleIdx="5" presStyleCnt="8">
        <dgm:presLayoutVars>
          <dgm:chMax val="0"/>
          <dgm:chPref val="0"/>
        </dgm:presLayoutVars>
      </dgm:prSet>
      <dgm:spPr/>
    </dgm:pt>
    <dgm:pt modelId="{7AE79A7F-32CF-4D50-8BD2-6D646F73536A}" type="pres">
      <dgm:prSet presAssocID="{21F75416-B966-46B9-808D-CA013C15C83D}" presName="sibTrans" presStyleCnt="0"/>
      <dgm:spPr/>
    </dgm:pt>
    <dgm:pt modelId="{986461AE-8014-4E3B-92A7-6AAAD3B4DC9F}" type="pres">
      <dgm:prSet presAssocID="{5F4FD7AD-8E7C-414C-A458-805A3A3DC88F}" presName="compNode" presStyleCnt="0"/>
      <dgm:spPr/>
    </dgm:pt>
    <dgm:pt modelId="{3700C2E1-0E49-437E-A5BD-C40EC0677CEF}" type="pres">
      <dgm:prSet presAssocID="{5F4FD7AD-8E7C-414C-A458-805A3A3DC88F}" presName="bgRect" presStyleLbl="bgShp" presStyleIdx="6" presStyleCnt="8"/>
      <dgm:spPr/>
    </dgm:pt>
    <dgm:pt modelId="{54FC9161-70B5-4FBF-A2DC-A7453BD872BD}" type="pres">
      <dgm:prSet presAssocID="{5F4FD7AD-8E7C-414C-A458-805A3A3DC88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0F116382-D9F3-471F-936C-9B1152714069}" type="pres">
      <dgm:prSet presAssocID="{5F4FD7AD-8E7C-414C-A458-805A3A3DC88F}" presName="spaceRect" presStyleCnt="0"/>
      <dgm:spPr/>
    </dgm:pt>
    <dgm:pt modelId="{FD38F051-1505-4F24-8F46-93E268306AE8}" type="pres">
      <dgm:prSet presAssocID="{5F4FD7AD-8E7C-414C-A458-805A3A3DC88F}" presName="parTx" presStyleLbl="revTx" presStyleIdx="6" presStyleCnt="8">
        <dgm:presLayoutVars>
          <dgm:chMax val="0"/>
          <dgm:chPref val="0"/>
        </dgm:presLayoutVars>
      </dgm:prSet>
      <dgm:spPr/>
    </dgm:pt>
    <dgm:pt modelId="{4E9977A6-06E9-4E86-B53D-E01FEFB15D63}" type="pres">
      <dgm:prSet presAssocID="{4885E0F8-90A3-499C-AB31-7DE50267D66B}" presName="sibTrans" presStyleCnt="0"/>
      <dgm:spPr/>
    </dgm:pt>
    <dgm:pt modelId="{21B182B2-AA37-4282-9463-172B5F198D2C}" type="pres">
      <dgm:prSet presAssocID="{0062A461-DF93-472B-B771-3D4C916A2D9D}" presName="compNode" presStyleCnt="0"/>
      <dgm:spPr/>
    </dgm:pt>
    <dgm:pt modelId="{D268D504-3085-45F9-B247-E3B3C1D92DF1}" type="pres">
      <dgm:prSet presAssocID="{0062A461-DF93-472B-B771-3D4C916A2D9D}" presName="bgRect" presStyleLbl="bgShp" presStyleIdx="7" presStyleCnt="8"/>
      <dgm:spPr/>
    </dgm:pt>
    <dgm:pt modelId="{D6A95F15-297A-498C-9E14-EB963138B5B0}" type="pres">
      <dgm:prSet presAssocID="{0062A461-DF93-472B-B771-3D4C916A2D9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F544F504-BC1A-45C5-B9F6-FCFC2D3E8B23}" type="pres">
      <dgm:prSet presAssocID="{0062A461-DF93-472B-B771-3D4C916A2D9D}" presName="spaceRect" presStyleCnt="0"/>
      <dgm:spPr/>
    </dgm:pt>
    <dgm:pt modelId="{59E3D668-D754-459B-93FB-7BB6AB73F8B8}" type="pres">
      <dgm:prSet presAssocID="{0062A461-DF93-472B-B771-3D4C916A2D9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1AAD600-E48E-40F5-A5BB-15FEF63C6A0C}" type="presOf" srcId="{5F4FD7AD-8E7C-414C-A458-805A3A3DC88F}" destId="{FD38F051-1505-4F24-8F46-93E268306AE8}" srcOrd="0" destOrd="0" presId="urn:microsoft.com/office/officeart/2018/2/layout/IconVerticalSolidList"/>
    <dgm:cxn modelId="{FB682B09-3BCA-43A9-A5AB-9395BE30BBFC}" type="presOf" srcId="{BACEDB6E-4874-4544-B664-6049E9FDF73F}" destId="{BA5E35FA-1219-4859-80ED-30E31C44C30C}" srcOrd="0" destOrd="0" presId="urn:microsoft.com/office/officeart/2018/2/layout/IconVerticalSolidList"/>
    <dgm:cxn modelId="{B9701E0E-A847-4361-87FC-8E342FEB85B4}" srcId="{9498AA7A-1D8B-442B-BFFB-DC2FDBCD1170}" destId="{BACEDB6E-4874-4544-B664-6049E9FDF73F}" srcOrd="2" destOrd="0" parTransId="{B426B0D6-FEAE-4C1D-9F17-7534CD7549E6}" sibTransId="{4A47B11E-E560-4471-BF12-91CD3D3F26D0}"/>
    <dgm:cxn modelId="{E438C421-BD1A-4153-94E3-50E90EC76C0C}" srcId="{9498AA7A-1D8B-442B-BFFB-DC2FDBCD1170}" destId="{D98F12D0-3385-4E08-A4C1-DF9A54F0F4F8}" srcOrd="5" destOrd="0" parTransId="{4AAAC702-6006-4860-A809-B5C9782B6C50}" sibTransId="{21F75416-B966-46B9-808D-CA013C15C83D}"/>
    <dgm:cxn modelId="{876B3E2A-6485-4E85-AC42-64CB5BD4FF81}" type="presOf" srcId="{0062A461-DF93-472B-B771-3D4C916A2D9D}" destId="{59E3D668-D754-459B-93FB-7BB6AB73F8B8}" srcOrd="0" destOrd="0" presId="urn:microsoft.com/office/officeart/2018/2/layout/IconVerticalSolidList"/>
    <dgm:cxn modelId="{6D87192F-507E-4174-A598-9E67389FC0DE}" type="presOf" srcId="{E4A297BB-E06D-4F8E-BADF-AC2E5CC6A2E0}" destId="{4BBAA49E-EC7A-48AB-852E-93BF6583E418}" srcOrd="0" destOrd="0" presId="urn:microsoft.com/office/officeart/2018/2/layout/IconVerticalSolidList"/>
    <dgm:cxn modelId="{F2CF322F-0CAD-4249-9291-C49266EA57CF}" type="presOf" srcId="{0E6E7ADB-E0DD-4F53-8FC0-E9D1C8B1D8F2}" destId="{C1163E61-4B32-4D77-8393-B16857819E39}" srcOrd="0" destOrd="0" presId="urn:microsoft.com/office/officeart/2018/2/layout/IconVerticalSolidList"/>
    <dgm:cxn modelId="{C841D03A-2706-4BAE-829A-166E2786CC52}" srcId="{9498AA7A-1D8B-442B-BFFB-DC2FDBCD1170}" destId="{5F4FD7AD-8E7C-414C-A458-805A3A3DC88F}" srcOrd="6" destOrd="0" parTransId="{A70D3158-BE7D-4EE7-85E0-8CD7CC75D575}" sibTransId="{4885E0F8-90A3-499C-AB31-7DE50267D66B}"/>
    <dgm:cxn modelId="{C2B1E448-78FB-4B14-8E87-BFA48DB8C41B}" type="presOf" srcId="{D98F12D0-3385-4E08-A4C1-DF9A54F0F4F8}" destId="{857AB8D7-8A2F-45ED-B3B1-707DC225A6AC}" srcOrd="0" destOrd="0" presId="urn:microsoft.com/office/officeart/2018/2/layout/IconVerticalSolidList"/>
    <dgm:cxn modelId="{A5BD644C-8C63-4C62-ADFA-91DB8109CF05}" type="presOf" srcId="{9498AA7A-1D8B-442B-BFFB-DC2FDBCD1170}" destId="{991034CF-26A4-4AE6-8A0C-8B05CB7E2E3C}" srcOrd="0" destOrd="0" presId="urn:microsoft.com/office/officeart/2018/2/layout/IconVerticalSolidList"/>
    <dgm:cxn modelId="{08AE8050-A7E9-48BC-BEFE-C0139C145466}" srcId="{9498AA7A-1D8B-442B-BFFB-DC2FDBCD1170}" destId="{165A5CF3-D1B8-4BD0-8A44-3903862B3BA2}" srcOrd="4" destOrd="0" parTransId="{9A3E6372-A176-47EE-9EDC-637846AD27BB}" sibTransId="{22378938-5CC6-4415-8AE4-9B83E88E2A83}"/>
    <dgm:cxn modelId="{370C5E79-3851-4467-8318-AB9B069AE0D4}" srcId="{9498AA7A-1D8B-442B-BFFB-DC2FDBCD1170}" destId="{6C26C73E-DE48-4728-A256-F35AEAA43AA7}" srcOrd="0" destOrd="0" parTransId="{5267D130-E4EA-4A72-9C68-2DA364605BD5}" sibTransId="{CA4F37CB-3A39-436B-8327-89F58A30BE63}"/>
    <dgm:cxn modelId="{BB13617A-D9D8-49EF-A5E8-B833AD74D0A7}" type="presOf" srcId="{6C26C73E-DE48-4728-A256-F35AEAA43AA7}" destId="{7A126221-0F57-4674-85E5-B137AFFEF496}" srcOrd="0" destOrd="0" presId="urn:microsoft.com/office/officeart/2018/2/layout/IconVerticalSolidList"/>
    <dgm:cxn modelId="{5886D37E-7AA9-442E-9C3D-10E1AA0CF7BE}" type="presOf" srcId="{165A5CF3-D1B8-4BD0-8A44-3903862B3BA2}" destId="{69B0F941-F3C6-4865-BEDD-1EB02E429E20}" srcOrd="0" destOrd="0" presId="urn:microsoft.com/office/officeart/2018/2/layout/IconVerticalSolidList"/>
    <dgm:cxn modelId="{B7380887-3D83-4958-841B-EB731DDB742A}" srcId="{9498AA7A-1D8B-442B-BFFB-DC2FDBCD1170}" destId="{0E6E7ADB-E0DD-4F53-8FC0-E9D1C8B1D8F2}" srcOrd="3" destOrd="0" parTransId="{A03815D9-0E32-4818-9DD2-289FF1B492F6}" sibTransId="{C818B5D6-EA17-4F59-A794-5866B07120BA}"/>
    <dgm:cxn modelId="{0698EFBF-D09A-42B8-968F-B3EDFE7DFF65}" srcId="{9498AA7A-1D8B-442B-BFFB-DC2FDBCD1170}" destId="{E4A297BB-E06D-4F8E-BADF-AC2E5CC6A2E0}" srcOrd="1" destOrd="0" parTransId="{2780917D-FD39-4E14-998F-8DEBBCA72E6C}" sibTransId="{F725C928-CA86-4227-9860-298D9B08F559}"/>
    <dgm:cxn modelId="{2D1CBFFD-0351-411E-9B4F-F0F413C523FD}" srcId="{9498AA7A-1D8B-442B-BFFB-DC2FDBCD1170}" destId="{0062A461-DF93-472B-B771-3D4C916A2D9D}" srcOrd="7" destOrd="0" parTransId="{3BAC4CC8-5BB2-4CBC-84E5-3B99C71691A4}" sibTransId="{56892681-27CE-4FB6-89CF-1955082874EC}"/>
    <dgm:cxn modelId="{1EF66CB0-0BF9-4EF3-AA06-B9E6D9FBE46C}" type="presParOf" srcId="{991034CF-26A4-4AE6-8A0C-8B05CB7E2E3C}" destId="{316029CA-F94D-4C67-B3FB-E471006E9E2A}" srcOrd="0" destOrd="0" presId="urn:microsoft.com/office/officeart/2018/2/layout/IconVerticalSolidList"/>
    <dgm:cxn modelId="{FE018673-6564-4873-959E-3A1EA7836FDA}" type="presParOf" srcId="{316029CA-F94D-4C67-B3FB-E471006E9E2A}" destId="{48163AD7-4BE2-4C9E-93D3-5A64942F33F6}" srcOrd="0" destOrd="0" presId="urn:microsoft.com/office/officeart/2018/2/layout/IconVerticalSolidList"/>
    <dgm:cxn modelId="{ABF17D25-D7D4-4F4D-8FFE-7A0F3A88CBD8}" type="presParOf" srcId="{316029CA-F94D-4C67-B3FB-E471006E9E2A}" destId="{3FB1B40A-7A67-421E-BB70-E5FEB5C8BBA6}" srcOrd="1" destOrd="0" presId="urn:microsoft.com/office/officeart/2018/2/layout/IconVerticalSolidList"/>
    <dgm:cxn modelId="{8EDA9EED-8E12-4D5D-9A2D-69F0AD08551F}" type="presParOf" srcId="{316029CA-F94D-4C67-B3FB-E471006E9E2A}" destId="{18902760-D59D-4E0C-8BE5-0B90B6E1EF03}" srcOrd="2" destOrd="0" presId="urn:microsoft.com/office/officeart/2018/2/layout/IconVerticalSolidList"/>
    <dgm:cxn modelId="{6452658E-5352-4513-AFEE-2BC13E62FE73}" type="presParOf" srcId="{316029CA-F94D-4C67-B3FB-E471006E9E2A}" destId="{7A126221-0F57-4674-85E5-B137AFFEF496}" srcOrd="3" destOrd="0" presId="urn:microsoft.com/office/officeart/2018/2/layout/IconVerticalSolidList"/>
    <dgm:cxn modelId="{E7AFFAA7-F240-4E50-8617-731F209EB4D7}" type="presParOf" srcId="{991034CF-26A4-4AE6-8A0C-8B05CB7E2E3C}" destId="{26C8E637-4D6C-4676-A66C-ECB1D58719E3}" srcOrd="1" destOrd="0" presId="urn:microsoft.com/office/officeart/2018/2/layout/IconVerticalSolidList"/>
    <dgm:cxn modelId="{4C3DC615-AE5C-4753-8148-A94436E4D0B7}" type="presParOf" srcId="{991034CF-26A4-4AE6-8A0C-8B05CB7E2E3C}" destId="{9CCE59DF-CD4F-4A8F-831F-9CDD38A25B2C}" srcOrd="2" destOrd="0" presId="urn:microsoft.com/office/officeart/2018/2/layout/IconVerticalSolidList"/>
    <dgm:cxn modelId="{D9821A86-6A15-4B9E-9269-D0BB106C06B4}" type="presParOf" srcId="{9CCE59DF-CD4F-4A8F-831F-9CDD38A25B2C}" destId="{6B2C3CBD-6B4F-49EB-9247-89B5178A4A4D}" srcOrd="0" destOrd="0" presId="urn:microsoft.com/office/officeart/2018/2/layout/IconVerticalSolidList"/>
    <dgm:cxn modelId="{7A6BE885-EABA-45B1-B825-D26960CBCCED}" type="presParOf" srcId="{9CCE59DF-CD4F-4A8F-831F-9CDD38A25B2C}" destId="{423CACFE-A16A-4B84-95E4-74F88DBCB0B3}" srcOrd="1" destOrd="0" presId="urn:microsoft.com/office/officeart/2018/2/layout/IconVerticalSolidList"/>
    <dgm:cxn modelId="{F4D16E44-0C94-4AAD-8023-6D84CC73AF48}" type="presParOf" srcId="{9CCE59DF-CD4F-4A8F-831F-9CDD38A25B2C}" destId="{11F1FF58-B886-468F-9922-063B0BB1868A}" srcOrd="2" destOrd="0" presId="urn:microsoft.com/office/officeart/2018/2/layout/IconVerticalSolidList"/>
    <dgm:cxn modelId="{CA1773AA-5994-4F8C-BF65-8CDF9A260B53}" type="presParOf" srcId="{9CCE59DF-CD4F-4A8F-831F-9CDD38A25B2C}" destId="{4BBAA49E-EC7A-48AB-852E-93BF6583E418}" srcOrd="3" destOrd="0" presId="urn:microsoft.com/office/officeart/2018/2/layout/IconVerticalSolidList"/>
    <dgm:cxn modelId="{104AE16E-B586-4DC6-B4FF-4E08C866E11D}" type="presParOf" srcId="{991034CF-26A4-4AE6-8A0C-8B05CB7E2E3C}" destId="{36EE0465-8B83-4B6A-9C8A-8F9830DF7580}" srcOrd="3" destOrd="0" presId="urn:microsoft.com/office/officeart/2018/2/layout/IconVerticalSolidList"/>
    <dgm:cxn modelId="{4F96A8BB-F9CB-4685-AB43-93ED0B673B0D}" type="presParOf" srcId="{991034CF-26A4-4AE6-8A0C-8B05CB7E2E3C}" destId="{422E0D9A-AE36-46A4-AFE6-914232D713CD}" srcOrd="4" destOrd="0" presId="urn:microsoft.com/office/officeart/2018/2/layout/IconVerticalSolidList"/>
    <dgm:cxn modelId="{8D974CBC-56F1-4C69-99D5-8A0AFD51BB01}" type="presParOf" srcId="{422E0D9A-AE36-46A4-AFE6-914232D713CD}" destId="{A1468F9D-F7F6-435D-965B-54A45CA243CD}" srcOrd="0" destOrd="0" presId="urn:microsoft.com/office/officeart/2018/2/layout/IconVerticalSolidList"/>
    <dgm:cxn modelId="{366BCA25-16AC-4B2A-A8B4-97A1212537D1}" type="presParOf" srcId="{422E0D9A-AE36-46A4-AFE6-914232D713CD}" destId="{C10251F2-5D28-4375-9FCE-1922E559B219}" srcOrd="1" destOrd="0" presId="urn:microsoft.com/office/officeart/2018/2/layout/IconVerticalSolidList"/>
    <dgm:cxn modelId="{A400AE38-7AE3-4705-86F4-FD25B16F4F55}" type="presParOf" srcId="{422E0D9A-AE36-46A4-AFE6-914232D713CD}" destId="{F11D49F6-57C5-4F4A-9671-98F67D706037}" srcOrd="2" destOrd="0" presId="urn:microsoft.com/office/officeart/2018/2/layout/IconVerticalSolidList"/>
    <dgm:cxn modelId="{02E3C444-A37E-4B6E-AB9F-5E32285AEDA3}" type="presParOf" srcId="{422E0D9A-AE36-46A4-AFE6-914232D713CD}" destId="{BA5E35FA-1219-4859-80ED-30E31C44C30C}" srcOrd="3" destOrd="0" presId="urn:microsoft.com/office/officeart/2018/2/layout/IconVerticalSolidList"/>
    <dgm:cxn modelId="{6DF52EA5-12C1-4CC2-8D94-4E6D05B666B7}" type="presParOf" srcId="{991034CF-26A4-4AE6-8A0C-8B05CB7E2E3C}" destId="{95B03405-69BE-416C-95D5-B2999ED5527D}" srcOrd="5" destOrd="0" presId="urn:microsoft.com/office/officeart/2018/2/layout/IconVerticalSolidList"/>
    <dgm:cxn modelId="{10F19F70-4E03-43FA-8D19-6A78CD66CD3E}" type="presParOf" srcId="{991034CF-26A4-4AE6-8A0C-8B05CB7E2E3C}" destId="{36A44F55-EEF1-4A48-B294-39CD994FFFDA}" srcOrd="6" destOrd="0" presId="urn:microsoft.com/office/officeart/2018/2/layout/IconVerticalSolidList"/>
    <dgm:cxn modelId="{21B43FB4-8D2F-4DAF-A932-21A31D534612}" type="presParOf" srcId="{36A44F55-EEF1-4A48-B294-39CD994FFFDA}" destId="{7338B194-E3DB-4D25-9E75-F34F589B6D31}" srcOrd="0" destOrd="0" presId="urn:microsoft.com/office/officeart/2018/2/layout/IconVerticalSolidList"/>
    <dgm:cxn modelId="{E6B3B3D0-C7C3-448A-8CE9-B88B2CEE28B9}" type="presParOf" srcId="{36A44F55-EEF1-4A48-B294-39CD994FFFDA}" destId="{B621B7E8-04A5-4F8C-9BDF-C0E397ACF44C}" srcOrd="1" destOrd="0" presId="urn:microsoft.com/office/officeart/2018/2/layout/IconVerticalSolidList"/>
    <dgm:cxn modelId="{37502DA6-DB18-4BB8-B041-CAB1FE135482}" type="presParOf" srcId="{36A44F55-EEF1-4A48-B294-39CD994FFFDA}" destId="{11C09A36-1213-4F0F-9D9F-E75106FA4F4E}" srcOrd="2" destOrd="0" presId="urn:microsoft.com/office/officeart/2018/2/layout/IconVerticalSolidList"/>
    <dgm:cxn modelId="{BAC55064-F94B-468E-AEA2-E1C033EED86D}" type="presParOf" srcId="{36A44F55-EEF1-4A48-B294-39CD994FFFDA}" destId="{C1163E61-4B32-4D77-8393-B16857819E39}" srcOrd="3" destOrd="0" presId="urn:microsoft.com/office/officeart/2018/2/layout/IconVerticalSolidList"/>
    <dgm:cxn modelId="{EF6B5CBF-87C7-4609-9F20-2A708E74EFA9}" type="presParOf" srcId="{991034CF-26A4-4AE6-8A0C-8B05CB7E2E3C}" destId="{817A19B3-23CB-41CD-9CAF-2A3817D3896D}" srcOrd="7" destOrd="0" presId="urn:microsoft.com/office/officeart/2018/2/layout/IconVerticalSolidList"/>
    <dgm:cxn modelId="{BE12C9E4-8F3D-429C-A2D3-CBA4388B06B5}" type="presParOf" srcId="{991034CF-26A4-4AE6-8A0C-8B05CB7E2E3C}" destId="{B64F893B-0942-4DEA-9FD5-F415F7999247}" srcOrd="8" destOrd="0" presId="urn:microsoft.com/office/officeart/2018/2/layout/IconVerticalSolidList"/>
    <dgm:cxn modelId="{267840F3-8F00-4BD2-BB28-D00E6AFCB6D3}" type="presParOf" srcId="{B64F893B-0942-4DEA-9FD5-F415F7999247}" destId="{2C1C01B9-A15D-4C58-9EC8-10385D66181E}" srcOrd="0" destOrd="0" presId="urn:microsoft.com/office/officeart/2018/2/layout/IconVerticalSolidList"/>
    <dgm:cxn modelId="{9E15F04D-5482-4BD8-87E9-B811C2720287}" type="presParOf" srcId="{B64F893B-0942-4DEA-9FD5-F415F7999247}" destId="{F15A6327-4665-44E6-9B90-B3BAE0B8977B}" srcOrd="1" destOrd="0" presId="urn:microsoft.com/office/officeart/2018/2/layout/IconVerticalSolidList"/>
    <dgm:cxn modelId="{C93981F8-1449-49BB-B11C-DAADE7898F1C}" type="presParOf" srcId="{B64F893B-0942-4DEA-9FD5-F415F7999247}" destId="{0C9D63A0-4037-4F16-8D90-85FE0A0FCED9}" srcOrd="2" destOrd="0" presId="urn:microsoft.com/office/officeart/2018/2/layout/IconVerticalSolidList"/>
    <dgm:cxn modelId="{67F57D1F-325E-47FD-89D0-D5C9E886319E}" type="presParOf" srcId="{B64F893B-0942-4DEA-9FD5-F415F7999247}" destId="{69B0F941-F3C6-4865-BEDD-1EB02E429E20}" srcOrd="3" destOrd="0" presId="urn:microsoft.com/office/officeart/2018/2/layout/IconVerticalSolidList"/>
    <dgm:cxn modelId="{73762C9E-B860-4399-8644-A5C76FD46FA1}" type="presParOf" srcId="{991034CF-26A4-4AE6-8A0C-8B05CB7E2E3C}" destId="{7AEF942B-86BC-41C1-9E1E-8F246E68043A}" srcOrd="9" destOrd="0" presId="urn:microsoft.com/office/officeart/2018/2/layout/IconVerticalSolidList"/>
    <dgm:cxn modelId="{ECA5F358-66A5-418E-9CFB-BA205062A524}" type="presParOf" srcId="{991034CF-26A4-4AE6-8A0C-8B05CB7E2E3C}" destId="{F4A6C5CB-8D72-458F-966E-807BB597EEAF}" srcOrd="10" destOrd="0" presId="urn:microsoft.com/office/officeart/2018/2/layout/IconVerticalSolidList"/>
    <dgm:cxn modelId="{B9DAA3B1-C4B5-404C-94E2-1D4C80E477CB}" type="presParOf" srcId="{F4A6C5CB-8D72-458F-966E-807BB597EEAF}" destId="{9A95DF88-E3A7-44D6-8E4A-2CE1C1381192}" srcOrd="0" destOrd="0" presId="urn:microsoft.com/office/officeart/2018/2/layout/IconVerticalSolidList"/>
    <dgm:cxn modelId="{9BBEB28E-DF12-4BFC-A314-2BFD0E1C788F}" type="presParOf" srcId="{F4A6C5CB-8D72-458F-966E-807BB597EEAF}" destId="{6F1AFBA3-A181-4327-A176-703251B25B61}" srcOrd="1" destOrd="0" presId="urn:microsoft.com/office/officeart/2018/2/layout/IconVerticalSolidList"/>
    <dgm:cxn modelId="{080E94BA-1D85-4524-A1DA-93258BC50F40}" type="presParOf" srcId="{F4A6C5CB-8D72-458F-966E-807BB597EEAF}" destId="{87FB8EF4-8CFB-45A7-BA8F-33E3110439D4}" srcOrd="2" destOrd="0" presId="urn:microsoft.com/office/officeart/2018/2/layout/IconVerticalSolidList"/>
    <dgm:cxn modelId="{B1CEE423-9B4E-44F0-8CCF-31F47DF7BF3F}" type="presParOf" srcId="{F4A6C5CB-8D72-458F-966E-807BB597EEAF}" destId="{857AB8D7-8A2F-45ED-B3B1-707DC225A6AC}" srcOrd="3" destOrd="0" presId="urn:microsoft.com/office/officeart/2018/2/layout/IconVerticalSolidList"/>
    <dgm:cxn modelId="{A3458983-222A-4927-8927-EC3B6361CD94}" type="presParOf" srcId="{991034CF-26A4-4AE6-8A0C-8B05CB7E2E3C}" destId="{7AE79A7F-32CF-4D50-8BD2-6D646F73536A}" srcOrd="11" destOrd="0" presId="urn:microsoft.com/office/officeart/2018/2/layout/IconVerticalSolidList"/>
    <dgm:cxn modelId="{A94C8A8B-B878-4C50-9DCC-4794EA77CFD2}" type="presParOf" srcId="{991034CF-26A4-4AE6-8A0C-8B05CB7E2E3C}" destId="{986461AE-8014-4E3B-92A7-6AAAD3B4DC9F}" srcOrd="12" destOrd="0" presId="urn:microsoft.com/office/officeart/2018/2/layout/IconVerticalSolidList"/>
    <dgm:cxn modelId="{38989AB1-FA5D-47BF-AE6C-12F5844E3C68}" type="presParOf" srcId="{986461AE-8014-4E3B-92A7-6AAAD3B4DC9F}" destId="{3700C2E1-0E49-437E-A5BD-C40EC0677CEF}" srcOrd="0" destOrd="0" presId="urn:microsoft.com/office/officeart/2018/2/layout/IconVerticalSolidList"/>
    <dgm:cxn modelId="{F5341DE9-2B61-4ACE-A022-4F45BBB50696}" type="presParOf" srcId="{986461AE-8014-4E3B-92A7-6AAAD3B4DC9F}" destId="{54FC9161-70B5-4FBF-A2DC-A7453BD872BD}" srcOrd="1" destOrd="0" presId="urn:microsoft.com/office/officeart/2018/2/layout/IconVerticalSolidList"/>
    <dgm:cxn modelId="{F39C487A-CD6C-498F-A291-24C8A16CB88E}" type="presParOf" srcId="{986461AE-8014-4E3B-92A7-6AAAD3B4DC9F}" destId="{0F116382-D9F3-471F-936C-9B1152714069}" srcOrd="2" destOrd="0" presId="urn:microsoft.com/office/officeart/2018/2/layout/IconVerticalSolidList"/>
    <dgm:cxn modelId="{50D39F55-A9B8-44B0-B4F5-9B33294D54C9}" type="presParOf" srcId="{986461AE-8014-4E3B-92A7-6AAAD3B4DC9F}" destId="{FD38F051-1505-4F24-8F46-93E268306AE8}" srcOrd="3" destOrd="0" presId="urn:microsoft.com/office/officeart/2018/2/layout/IconVerticalSolidList"/>
    <dgm:cxn modelId="{9EC20BC0-892D-45BE-A2A5-EAE790902848}" type="presParOf" srcId="{991034CF-26A4-4AE6-8A0C-8B05CB7E2E3C}" destId="{4E9977A6-06E9-4E86-B53D-E01FEFB15D63}" srcOrd="13" destOrd="0" presId="urn:microsoft.com/office/officeart/2018/2/layout/IconVerticalSolidList"/>
    <dgm:cxn modelId="{CD903134-5803-4EFF-9C17-195D49E2AE1C}" type="presParOf" srcId="{991034CF-26A4-4AE6-8A0C-8B05CB7E2E3C}" destId="{21B182B2-AA37-4282-9463-172B5F198D2C}" srcOrd="14" destOrd="0" presId="urn:microsoft.com/office/officeart/2018/2/layout/IconVerticalSolidList"/>
    <dgm:cxn modelId="{7347BCBE-ABDF-4219-AA3B-4F169FB88C09}" type="presParOf" srcId="{21B182B2-AA37-4282-9463-172B5F198D2C}" destId="{D268D504-3085-45F9-B247-E3B3C1D92DF1}" srcOrd="0" destOrd="0" presId="urn:microsoft.com/office/officeart/2018/2/layout/IconVerticalSolidList"/>
    <dgm:cxn modelId="{26463FAE-C569-4119-B4B0-A88FFAD848B2}" type="presParOf" srcId="{21B182B2-AA37-4282-9463-172B5F198D2C}" destId="{D6A95F15-297A-498C-9E14-EB963138B5B0}" srcOrd="1" destOrd="0" presId="urn:microsoft.com/office/officeart/2018/2/layout/IconVerticalSolidList"/>
    <dgm:cxn modelId="{B64CACF6-F7D1-4A6C-A52C-5A2877B286B4}" type="presParOf" srcId="{21B182B2-AA37-4282-9463-172B5F198D2C}" destId="{F544F504-BC1A-45C5-B9F6-FCFC2D3E8B23}" srcOrd="2" destOrd="0" presId="urn:microsoft.com/office/officeart/2018/2/layout/IconVerticalSolidList"/>
    <dgm:cxn modelId="{AC44F6EB-B0BA-42FF-B36B-5380540D28BB}" type="presParOf" srcId="{21B182B2-AA37-4282-9463-172B5F198D2C}" destId="{59E3D668-D754-459B-93FB-7BB6AB73F8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166037-3C13-4D34-91F2-48A43868EBC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36DB4B-399A-4A98-A7F8-53B11E886239}">
      <dgm:prSet/>
      <dgm:spPr/>
      <dgm:t>
        <a:bodyPr/>
        <a:lstStyle/>
        <a:p>
          <a:r>
            <a:rPr lang="ko-KR"/>
            <a:t>프레젠테이션 </a:t>
          </a:r>
          <a:endParaRPr lang="en-US"/>
        </a:p>
      </dgm:t>
    </dgm:pt>
    <dgm:pt modelId="{FF943697-829C-40B4-A7FA-B6DF66CA1E1F}" type="parTrans" cxnId="{00FAC824-ADDB-4D95-80AA-15654E3E3147}">
      <dgm:prSet/>
      <dgm:spPr/>
      <dgm:t>
        <a:bodyPr/>
        <a:lstStyle/>
        <a:p>
          <a:endParaRPr lang="en-US"/>
        </a:p>
      </dgm:t>
    </dgm:pt>
    <dgm:pt modelId="{269E8B08-A124-4FB9-ABAC-BD127FE5CC56}" type="sibTrans" cxnId="{00FAC824-ADDB-4D95-80AA-15654E3E3147}">
      <dgm:prSet/>
      <dgm:spPr/>
      <dgm:t>
        <a:bodyPr/>
        <a:lstStyle/>
        <a:p>
          <a:endParaRPr lang="en-US"/>
        </a:p>
      </dgm:t>
    </dgm:pt>
    <dgm:pt modelId="{0CD80E31-2337-476F-924F-A0848081AC97}">
      <dgm:prSet/>
      <dgm:spPr/>
      <dgm:t>
        <a:bodyPr/>
        <a:lstStyle/>
        <a:p>
          <a:r>
            <a:rPr lang="en-US"/>
            <a:t>What</a:t>
          </a:r>
          <a:r>
            <a:rPr lang="ko-KR"/>
            <a:t> </a:t>
          </a:r>
          <a:r>
            <a:rPr lang="en-US"/>
            <a:t>&lt; </a:t>
          </a:r>
          <a:r>
            <a:rPr lang="en-US" b="1" u="sng"/>
            <a:t>How</a:t>
          </a:r>
          <a:endParaRPr lang="en-US"/>
        </a:p>
      </dgm:t>
    </dgm:pt>
    <dgm:pt modelId="{789D2F0D-954D-4020-B3D5-F690091AB9BF}" type="parTrans" cxnId="{4F546D1A-59BD-4A5D-A37E-ABEF6AA18B7B}">
      <dgm:prSet/>
      <dgm:spPr/>
      <dgm:t>
        <a:bodyPr/>
        <a:lstStyle/>
        <a:p>
          <a:endParaRPr lang="en-US"/>
        </a:p>
      </dgm:t>
    </dgm:pt>
    <dgm:pt modelId="{8CA7D689-7344-426A-839C-E83A770A32AA}" type="sibTrans" cxnId="{4F546D1A-59BD-4A5D-A37E-ABEF6AA18B7B}">
      <dgm:prSet/>
      <dgm:spPr/>
      <dgm:t>
        <a:bodyPr/>
        <a:lstStyle/>
        <a:p>
          <a:endParaRPr lang="en-US"/>
        </a:p>
      </dgm:t>
    </dgm:pt>
    <dgm:pt modelId="{2210953F-E4C8-433D-A6AF-E7B2CE27CFBB}">
      <dgm:prSet/>
      <dgm:spPr/>
      <dgm:t>
        <a:bodyPr/>
        <a:lstStyle/>
        <a:p>
          <a:r>
            <a:rPr lang="ko-KR" b="1"/>
            <a:t>감정</a:t>
          </a:r>
          <a:r>
            <a:rPr lang="ko-KR"/>
            <a:t>을 동반한 설득</a:t>
          </a:r>
          <a:endParaRPr lang="en-US"/>
        </a:p>
      </dgm:t>
    </dgm:pt>
    <dgm:pt modelId="{C674BBA0-30F9-4293-AEBF-3B578E672BDA}" type="parTrans" cxnId="{02D19069-BE89-4487-9F38-5EDCFF98C3EF}">
      <dgm:prSet/>
      <dgm:spPr/>
      <dgm:t>
        <a:bodyPr/>
        <a:lstStyle/>
        <a:p>
          <a:endParaRPr lang="en-US"/>
        </a:p>
      </dgm:t>
    </dgm:pt>
    <dgm:pt modelId="{4CEA2FEE-46A4-4BEC-875A-660AA961A4AB}" type="sibTrans" cxnId="{02D19069-BE89-4487-9F38-5EDCFF98C3EF}">
      <dgm:prSet/>
      <dgm:spPr/>
      <dgm:t>
        <a:bodyPr/>
        <a:lstStyle/>
        <a:p>
          <a:endParaRPr lang="en-US"/>
        </a:p>
      </dgm:t>
    </dgm:pt>
    <dgm:pt modelId="{24554984-7F76-4B2D-8BB5-75DB8C10EA3A}">
      <dgm:prSet/>
      <dgm:spPr/>
      <dgm:t>
        <a:bodyPr/>
        <a:lstStyle/>
        <a:p>
          <a:r>
            <a:rPr lang="ko-KR"/>
            <a:t>온몸을 던져서 전달하라</a:t>
          </a:r>
          <a:endParaRPr lang="en-US"/>
        </a:p>
      </dgm:t>
    </dgm:pt>
    <dgm:pt modelId="{2C738699-4081-4D70-BB3E-C8B5A90C69C9}" type="parTrans" cxnId="{6929E906-FF2C-450E-96F2-FC1852E141EF}">
      <dgm:prSet/>
      <dgm:spPr/>
      <dgm:t>
        <a:bodyPr/>
        <a:lstStyle/>
        <a:p>
          <a:endParaRPr lang="en-US"/>
        </a:p>
      </dgm:t>
    </dgm:pt>
    <dgm:pt modelId="{E9CA5FBE-75C2-42B9-86FF-F8E7D4161B4B}" type="sibTrans" cxnId="{6929E906-FF2C-450E-96F2-FC1852E141EF}">
      <dgm:prSet/>
      <dgm:spPr/>
      <dgm:t>
        <a:bodyPr/>
        <a:lstStyle/>
        <a:p>
          <a:endParaRPr lang="en-US"/>
        </a:p>
      </dgm:t>
    </dgm:pt>
    <dgm:pt modelId="{C83E6466-6088-460D-812E-40116D32510B}" type="pres">
      <dgm:prSet presAssocID="{E0166037-3C13-4D34-91F2-48A43868EBCE}" presName="outerComposite" presStyleCnt="0">
        <dgm:presLayoutVars>
          <dgm:chMax val="5"/>
          <dgm:dir/>
          <dgm:resizeHandles val="exact"/>
        </dgm:presLayoutVars>
      </dgm:prSet>
      <dgm:spPr/>
    </dgm:pt>
    <dgm:pt modelId="{278D20E7-8201-4D29-80E1-BB3D35C44A68}" type="pres">
      <dgm:prSet presAssocID="{E0166037-3C13-4D34-91F2-48A43868EBCE}" presName="dummyMaxCanvas" presStyleCnt="0">
        <dgm:presLayoutVars/>
      </dgm:prSet>
      <dgm:spPr/>
    </dgm:pt>
    <dgm:pt modelId="{4C44C3B1-8210-4710-9C76-E780F10AE486}" type="pres">
      <dgm:prSet presAssocID="{E0166037-3C13-4D34-91F2-48A43868EBCE}" presName="FourNodes_1" presStyleLbl="node1" presStyleIdx="0" presStyleCnt="4">
        <dgm:presLayoutVars>
          <dgm:bulletEnabled val="1"/>
        </dgm:presLayoutVars>
      </dgm:prSet>
      <dgm:spPr/>
    </dgm:pt>
    <dgm:pt modelId="{C0BBBEC7-8268-4B71-B790-516B94311CD6}" type="pres">
      <dgm:prSet presAssocID="{E0166037-3C13-4D34-91F2-48A43868EBCE}" presName="FourNodes_2" presStyleLbl="node1" presStyleIdx="1" presStyleCnt="4">
        <dgm:presLayoutVars>
          <dgm:bulletEnabled val="1"/>
        </dgm:presLayoutVars>
      </dgm:prSet>
      <dgm:spPr/>
    </dgm:pt>
    <dgm:pt modelId="{260C92B2-D74C-47F8-A575-F77A0BE9CAF1}" type="pres">
      <dgm:prSet presAssocID="{E0166037-3C13-4D34-91F2-48A43868EBCE}" presName="FourNodes_3" presStyleLbl="node1" presStyleIdx="2" presStyleCnt="4">
        <dgm:presLayoutVars>
          <dgm:bulletEnabled val="1"/>
        </dgm:presLayoutVars>
      </dgm:prSet>
      <dgm:spPr/>
    </dgm:pt>
    <dgm:pt modelId="{4C70245D-69C8-4821-80A9-FF93C2F5BEE0}" type="pres">
      <dgm:prSet presAssocID="{E0166037-3C13-4D34-91F2-48A43868EBCE}" presName="FourNodes_4" presStyleLbl="node1" presStyleIdx="3" presStyleCnt="4">
        <dgm:presLayoutVars>
          <dgm:bulletEnabled val="1"/>
        </dgm:presLayoutVars>
      </dgm:prSet>
      <dgm:spPr/>
    </dgm:pt>
    <dgm:pt modelId="{27D87BD5-04C2-4117-BC87-D9D4B5CB3D9C}" type="pres">
      <dgm:prSet presAssocID="{E0166037-3C13-4D34-91F2-48A43868EBCE}" presName="FourConn_1-2" presStyleLbl="fgAccFollowNode1" presStyleIdx="0" presStyleCnt="3">
        <dgm:presLayoutVars>
          <dgm:bulletEnabled val="1"/>
        </dgm:presLayoutVars>
      </dgm:prSet>
      <dgm:spPr/>
    </dgm:pt>
    <dgm:pt modelId="{FDE10220-A514-405C-B7FB-1328355BEA8D}" type="pres">
      <dgm:prSet presAssocID="{E0166037-3C13-4D34-91F2-48A43868EBCE}" presName="FourConn_2-3" presStyleLbl="fgAccFollowNode1" presStyleIdx="1" presStyleCnt="3">
        <dgm:presLayoutVars>
          <dgm:bulletEnabled val="1"/>
        </dgm:presLayoutVars>
      </dgm:prSet>
      <dgm:spPr/>
    </dgm:pt>
    <dgm:pt modelId="{DEB1B87B-31D3-4759-BA0E-7D7E8F64E645}" type="pres">
      <dgm:prSet presAssocID="{E0166037-3C13-4D34-91F2-48A43868EBCE}" presName="FourConn_3-4" presStyleLbl="fgAccFollowNode1" presStyleIdx="2" presStyleCnt="3">
        <dgm:presLayoutVars>
          <dgm:bulletEnabled val="1"/>
        </dgm:presLayoutVars>
      </dgm:prSet>
      <dgm:spPr/>
    </dgm:pt>
    <dgm:pt modelId="{A637DCB3-3CCB-420E-BBD4-470EAE1DF7D7}" type="pres">
      <dgm:prSet presAssocID="{E0166037-3C13-4D34-91F2-48A43868EBCE}" presName="FourNodes_1_text" presStyleLbl="node1" presStyleIdx="3" presStyleCnt="4">
        <dgm:presLayoutVars>
          <dgm:bulletEnabled val="1"/>
        </dgm:presLayoutVars>
      </dgm:prSet>
      <dgm:spPr/>
    </dgm:pt>
    <dgm:pt modelId="{AE110ED1-B410-4368-AE51-B73C94B969B0}" type="pres">
      <dgm:prSet presAssocID="{E0166037-3C13-4D34-91F2-48A43868EBCE}" presName="FourNodes_2_text" presStyleLbl="node1" presStyleIdx="3" presStyleCnt="4">
        <dgm:presLayoutVars>
          <dgm:bulletEnabled val="1"/>
        </dgm:presLayoutVars>
      </dgm:prSet>
      <dgm:spPr/>
    </dgm:pt>
    <dgm:pt modelId="{BB7C28A5-3432-4A47-8216-92B9E95B540E}" type="pres">
      <dgm:prSet presAssocID="{E0166037-3C13-4D34-91F2-48A43868EBCE}" presName="FourNodes_3_text" presStyleLbl="node1" presStyleIdx="3" presStyleCnt="4">
        <dgm:presLayoutVars>
          <dgm:bulletEnabled val="1"/>
        </dgm:presLayoutVars>
      </dgm:prSet>
      <dgm:spPr/>
    </dgm:pt>
    <dgm:pt modelId="{0CF05022-6B42-4C2C-ADA6-7F31699F2369}" type="pres">
      <dgm:prSet presAssocID="{E0166037-3C13-4D34-91F2-48A43868EBC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929E906-FF2C-450E-96F2-FC1852E141EF}" srcId="{E0166037-3C13-4D34-91F2-48A43868EBCE}" destId="{24554984-7F76-4B2D-8BB5-75DB8C10EA3A}" srcOrd="3" destOrd="0" parTransId="{2C738699-4081-4D70-BB3E-C8B5A90C69C9}" sibTransId="{E9CA5FBE-75C2-42B9-86FF-F8E7D4161B4B}"/>
    <dgm:cxn modelId="{4F546D1A-59BD-4A5D-A37E-ABEF6AA18B7B}" srcId="{E0166037-3C13-4D34-91F2-48A43868EBCE}" destId="{0CD80E31-2337-476F-924F-A0848081AC97}" srcOrd="1" destOrd="0" parTransId="{789D2F0D-954D-4020-B3D5-F690091AB9BF}" sibTransId="{8CA7D689-7344-426A-839C-E83A770A32AA}"/>
    <dgm:cxn modelId="{00FAC824-ADDB-4D95-80AA-15654E3E3147}" srcId="{E0166037-3C13-4D34-91F2-48A43868EBCE}" destId="{1736DB4B-399A-4A98-A7F8-53B11E886239}" srcOrd="0" destOrd="0" parTransId="{FF943697-829C-40B4-A7FA-B6DF66CA1E1F}" sibTransId="{269E8B08-A124-4FB9-ABAC-BD127FE5CC56}"/>
    <dgm:cxn modelId="{BF36223B-993E-4130-B143-711EFB211456}" type="presOf" srcId="{24554984-7F76-4B2D-8BB5-75DB8C10EA3A}" destId="{0CF05022-6B42-4C2C-ADA6-7F31699F2369}" srcOrd="1" destOrd="0" presId="urn:microsoft.com/office/officeart/2005/8/layout/vProcess5"/>
    <dgm:cxn modelId="{02D19069-BE89-4487-9F38-5EDCFF98C3EF}" srcId="{E0166037-3C13-4D34-91F2-48A43868EBCE}" destId="{2210953F-E4C8-433D-A6AF-E7B2CE27CFBB}" srcOrd="2" destOrd="0" parTransId="{C674BBA0-30F9-4293-AEBF-3B578E672BDA}" sibTransId="{4CEA2FEE-46A4-4BEC-875A-660AA961A4AB}"/>
    <dgm:cxn modelId="{2D39BE6F-DA05-4D6B-BE95-1330A91375FE}" type="presOf" srcId="{0CD80E31-2337-476F-924F-A0848081AC97}" destId="{AE110ED1-B410-4368-AE51-B73C94B969B0}" srcOrd="1" destOrd="0" presId="urn:microsoft.com/office/officeart/2005/8/layout/vProcess5"/>
    <dgm:cxn modelId="{1B482478-478C-452D-8070-56B6D0D0C9E2}" type="presOf" srcId="{4CEA2FEE-46A4-4BEC-875A-660AA961A4AB}" destId="{DEB1B87B-31D3-4759-BA0E-7D7E8F64E645}" srcOrd="0" destOrd="0" presId="urn:microsoft.com/office/officeart/2005/8/layout/vProcess5"/>
    <dgm:cxn modelId="{53B3B07C-A250-4230-982C-B09C858256C0}" type="presOf" srcId="{0CD80E31-2337-476F-924F-A0848081AC97}" destId="{C0BBBEC7-8268-4B71-B790-516B94311CD6}" srcOrd="0" destOrd="0" presId="urn:microsoft.com/office/officeart/2005/8/layout/vProcess5"/>
    <dgm:cxn modelId="{1DA98485-E975-47E7-A8A6-648C39F39106}" type="presOf" srcId="{24554984-7F76-4B2D-8BB5-75DB8C10EA3A}" destId="{4C70245D-69C8-4821-80A9-FF93C2F5BEE0}" srcOrd="0" destOrd="0" presId="urn:microsoft.com/office/officeart/2005/8/layout/vProcess5"/>
    <dgm:cxn modelId="{2CCEDC8E-8F7C-4B37-B452-B0B0AFB6EA29}" type="presOf" srcId="{2210953F-E4C8-433D-A6AF-E7B2CE27CFBB}" destId="{260C92B2-D74C-47F8-A575-F77A0BE9CAF1}" srcOrd="0" destOrd="0" presId="urn:microsoft.com/office/officeart/2005/8/layout/vProcess5"/>
    <dgm:cxn modelId="{4A105791-E993-4BEA-81B8-E89B342464A1}" type="presOf" srcId="{1736DB4B-399A-4A98-A7F8-53B11E886239}" destId="{4C44C3B1-8210-4710-9C76-E780F10AE486}" srcOrd="0" destOrd="0" presId="urn:microsoft.com/office/officeart/2005/8/layout/vProcess5"/>
    <dgm:cxn modelId="{B1FC8CA5-32E6-4AD4-8FA2-08691CCABDE2}" type="presOf" srcId="{1736DB4B-399A-4A98-A7F8-53B11E886239}" destId="{A637DCB3-3CCB-420E-BBD4-470EAE1DF7D7}" srcOrd="1" destOrd="0" presId="urn:microsoft.com/office/officeart/2005/8/layout/vProcess5"/>
    <dgm:cxn modelId="{FFDF7ABD-9450-4A00-BADC-E02B7D81B853}" type="presOf" srcId="{E0166037-3C13-4D34-91F2-48A43868EBCE}" destId="{C83E6466-6088-460D-812E-40116D32510B}" srcOrd="0" destOrd="0" presId="urn:microsoft.com/office/officeart/2005/8/layout/vProcess5"/>
    <dgm:cxn modelId="{549729C6-8771-41F2-A233-8CBB669F824F}" type="presOf" srcId="{2210953F-E4C8-433D-A6AF-E7B2CE27CFBB}" destId="{BB7C28A5-3432-4A47-8216-92B9E95B540E}" srcOrd="1" destOrd="0" presId="urn:microsoft.com/office/officeart/2005/8/layout/vProcess5"/>
    <dgm:cxn modelId="{DCF7C1C7-E23B-4EFF-8345-D5E49799D8E4}" type="presOf" srcId="{8CA7D689-7344-426A-839C-E83A770A32AA}" destId="{FDE10220-A514-405C-B7FB-1328355BEA8D}" srcOrd="0" destOrd="0" presId="urn:microsoft.com/office/officeart/2005/8/layout/vProcess5"/>
    <dgm:cxn modelId="{D0E6A2F9-CEB1-449D-BCDB-315CB255F172}" type="presOf" srcId="{269E8B08-A124-4FB9-ABAC-BD127FE5CC56}" destId="{27D87BD5-04C2-4117-BC87-D9D4B5CB3D9C}" srcOrd="0" destOrd="0" presId="urn:microsoft.com/office/officeart/2005/8/layout/vProcess5"/>
    <dgm:cxn modelId="{7DFD122D-C4B6-4F62-AC71-CDD93C933AC0}" type="presParOf" srcId="{C83E6466-6088-460D-812E-40116D32510B}" destId="{278D20E7-8201-4D29-80E1-BB3D35C44A68}" srcOrd="0" destOrd="0" presId="urn:microsoft.com/office/officeart/2005/8/layout/vProcess5"/>
    <dgm:cxn modelId="{F26C4BA8-FF0F-4285-882D-BCC88D8190F3}" type="presParOf" srcId="{C83E6466-6088-460D-812E-40116D32510B}" destId="{4C44C3B1-8210-4710-9C76-E780F10AE486}" srcOrd="1" destOrd="0" presId="urn:microsoft.com/office/officeart/2005/8/layout/vProcess5"/>
    <dgm:cxn modelId="{1BD6D527-6579-418F-9F8E-23E0711F18D8}" type="presParOf" srcId="{C83E6466-6088-460D-812E-40116D32510B}" destId="{C0BBBEC7-8268-4B71-B790-516B94311CD6}" srcOrd="2" destOrd="0" presId="urn:microsoft.com/office/officeart/2005/8/layout/vProcess5"/>
    <dgm:cxn modelId="{9BEC8B97-63A9-4F35-8B33-819171BDBE37}" type="presParOf" srcId="{C83E6466-6088-460D-812E-40116D32510B}" destId="{260C92B2-D74C-47F8-A575-F77A0BE9CAF1}" srcOrd="3" destOrd="0" presId="urn:microsoft.com/office/officeart/2005/8/layout/vProcess5"/>
    <dgm:cxn modelId="{C7CBADED-AD13-41A2-B747-E474C62BA1B0}" type="presParOf" srcId="{C83E6466-6088-460D-812E-40116D32510B}" destId="{4C70245D-69C8-4821-80A9-FF93C2F5BEE0}" srcOrd="4" destOrd="0" presId="urn:microsoft.com/office/officeart/2005/8/layout/vProcess5"/>
    <dgm:cxn modelId="{93619659-E380-41E6-8CDE-4C329487748C}" type="presParOf" srcId="{C83E6466-6088-460D-812E-40116D32510B}" destId="{27D87BD5-04C2-4117-BC87-D9D4B5CB3D9C}" srcOrd="5" destOrd="0" presId="urn:microsoft.com/office/officeart/2005/8/layout/vProcess5"/>
    <dgm:cxn modelId="{A56A80C4-4D27-4888-BCE3-4BAE636BC593}" type="presParOf" srcId="{C83E6466-6088-460D-812E-40116D32510B}" destId="{FDE10220-A514-405C-B7FB-1328355BEA8D}" srcOrd="6" destOrd="0" presId="urn:microsoft.com/office/officeart/2005/8/layout/vProcess5"/>
    <dgm:cxn modelId="{2365AF3A-74A6-4BC2-96EB-06BCC78E2B41}" type="presParOf" srcId="{C83E6466-6088-460D-812E-40116D32510B}" destId="{DEB1B87B-31D3-4759-BA0E-7D7E8F64E645}" srcOrd="7" destOrd="0" presId="urn:microsoft.com/office/officeart/2005/8/layout/vProcess5"/>
    <dgm:cxn modelId="{45454764-2B72-4C38-8E5E-89632EE3399E}" type="presParOf" srcId="{C83E6466-6088-460D-812E-40116D32510B}" destId="{A637DCB3-3CCB-420E-BBD4-470EAE1DF7D7}" srcOrd="8" destOrd="0" presId="urn:microsoft.com/office/officeart/2005/8/layout/vProcess5"/>
    <dgm:cxn modelId="{F3A10154-9016-4EFC-A2C0-62FDCB66CC4A}" type="presParOf" srcId="{C83E6466-6088-460D-812E-40116D32510B}" destId="{AE110ED1-B410-4368-AE51-B73C94B969B0}" srcOrd="9" destOrd="0" presId="urn:microsoft.com/office/officeart/2005/8/layout/vProcess5"/>
    <dgm:cxn modelId="{3AC4658E-9492-4A63-A44F-5847BA47BE5D}" type="presParOf" srcId="{C83E6466-6088-460D-812E-40116D32510B}" destId="{BB7C28A5-3432-4A47-8216-92B9E95B540E}" srcOrd="10" destOrd="0" presId="urn:microsoft.com/office/officeart/2005/8/layout/vProcess5"/>
    <dgm:cxn modelId="{E5E54810-BA47-4B4D-BAC6-FE32A07F986D}" type="presParOf" srcId="{C83E6466-6088-460D-812E-40116D32510B}" destId="{0CF05022-6B42-4C2C-ADA6-7F31699F236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F8C56-A315-4EE7-B231-6CE3955363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28125B-8546-4FCA-90CF-652CD17DCBE5}">
      <dgm:prSet/>
      <dgm:spPr/>
      <dgm:t>
        <a:bodyPr/>
        <a:lstStyle/>
        <a:p>
          <a:pPr>
            <a:defRPr cap="all"/>
          </a:pPr>
          <a:r>
            <a:rPr lang="en-US"/>
            <a:t>1) </a:t>
          </a:r>
          <a:r>
            <a:rPr lang="ko-KR"/>
            <a:t>프리젠테이션 시작 시</a:t>
          </a:r>
          <a:endParaRPr lang="en-US"/>
        </a:p>
      </dgm:t>
    </dgm:pt>
    <dgm:pt modelId="{D428C80D-1A1E-47BF-8A37-7164A3F1B50A}" type="parTrans" cxnId="{E05F5906-015D-4F2F-A4A0-965BA6456890}">
      <dgm:prSet/>
      <dgm:spPr/>
      <dgm:t>
        <a:bodyPr/>
        <a:lstStyle/>
        <a:p>
          <a:endParaRPr lang="en-US"/>
        </a:p>
      </dgm:t>
    </dgm:pt>
    <dgm:pt modelId="{FE2B7288-92E4-46EF-981A-042122949CA3}" type="sibTrans" cxnId="{E05F5906-015D-4F2F-A4A0-965BA6456890}">
      <dgm:prSet/>
      <dgm:spPr/>
      <dgm:t>
        <a:bodyPr/>
        <a:lstStyle/>
        <a:p>
          <a:endParaRPr lang="en-US"/>
        </a:p>
      </dgm:t>
    </dgm:pt>
    <dgm:pt modelId="{5929D07F-4FE9-4C96-929B-6795AE0AFF32}">
      <dgm:prSet/>
      <dgm:spPr/>
      <dgm:t>
        <a:bodyPr/>
        <a:lstStyle/>
        <a:p>
          <a:pPr>
            <a:defRPr cap="all"/>
          </a:pPr>
          <a:r>
            <a:rPr lang="ko-KR"/>
            <a:t>입장 후 가벼운 인사를 하고 발표위치에 섬</a:t>
          </a:r>
          <a:endParaRPr lang="en-US"/>
        </a:p>
      </dgm:t>
    </dgm:pt>
    <dgm:pt modelId="{442DA652-1269-4639-BAD3-8385366117A8}" type="parTrans" cxnId="{465A4F5B-3D9E-444C-AB19-ED200CF00625}">
      <dgm:prSet/>
      <dgm:spPr/>
      <dgm:t>
        <a:bodyPr/>
        <a:lstStyle/>
        <a:p>
          <a:endParaRPr lang="en-US"/>
        </a:p>
      </dgm:t>
    </dgm:pt>
    <dgm:pt modelId="{32F5EFA1-AC8A-4798-A3B0-1D26F160B74C}" type="sibTrans" cxnId="{465A4F5B-3D9E-444C-AB19-ED200CF00625}">
      <dgm:prSet/>
      <dgm:spPr/>
      <dgm:t>
        <a:bodyPr/>
        <a:lstStyle/>
        <a:p>
          <a:endParaRPr lang="en-US"/>
        </a:p>
      </dgm:t>
    </dgm:pt>
    <dgm:pt modelId="{0D0F180B-5535-4E42-97CA-D9B319CCFB42}">
      <dgm:prSet/>
      <dgm:spPr/>
      <dgm:t>
        <a:bodyPr/>
        <a:lstStyle/>
        <a:p>
          <a:pPr>
            <a:defRPr cap="all"/>
          </a:pPr>
          <a:r>
            <a:rPr lang="ko-KR"/>
            <a:t>시작지시가 떨어지면 발표위치에서 이동해 인사</a:t>
          </a:r>
          <a:endParaRPr lang="en-US"/>
        </a:p>
      </dgm:t>
    </dgm:pt>
    <dgm:pt modelId="{49B5C956-030C-49AD-B55B-059367B967BC}" type="parTrans" cxnId="{C17EB43A-4175-4883-AFE6-1C9E58007ECE}">
      <dgm:prSet/>
      <dgm:spPr/>
      <dgm:t>
        <a:bodyPr/>
        <a:lstStyle/>
        <a:p>
          <a:endParaRPr lang="en-US"/>
        </a:p>
      </dgm:t>
    </dgm:pt>
    <dgm:pt modelId="{817D18D3-10EF-46D3-8F22-4C20AA328EAA}" type="sibTrans" cxnId="{C17EB43A-4175-4883-AFE6-1C9E58007ECE}">
      <dgm:prSet/>
      <dgm:spPr/>
      <dgm:t>
        <a:bodyPr/>
        <a:lstStyle/>
        <a:p>
          <a:endParaRPr lang="en-US"/>
        </a:p>
      </dgm:t>
    </dgm:pt>
    <dgm:pt modelId="{D4BB7A61-21D3-4DB6-AE1B-F5CD661CE29A}">
      <dgm:prSet/>
      <dgm:spPr/>
      <dgm:t>
        <a:bodyPr/>
        <a:lstStyle/>
        <a:p>
          <a:pPr>
            <a:defRPr cap="all"/>
          </a:pPr>
          <a:r>
            <a:rPr lang="ko-KR"/>
            <a:t>현장상황에 맞게 겸손과 경의를 표하며 표정을 밝게</a:t>
          </a:r>
          <a:endParaRPr lang="en-US"/>
        </a:p>
      </dgm:t>
    </dgm:pt>
    <dgm:pt modelId="{91635D0F-DE3C-4F94-B088-D09C93DD6DBE}" type="parTrans" cxnId="{952643D1-9A80-4C99-88E2-270FEA1B2938}">
      <dgm:prSet/>
      <dgm:spPr/>
      <dgm:t>
        <a:bodyPr/>
        <a:lstStyle/>
        <a:p>
          <a:endParaRPr lang="en-US"/>
        </a:p>
      </dgm:t>
    </dgm:pt>
    <dgm:pt modelId="{EF921BA4-6916-4D07-930E-8A1689EB87EE}" type="sibTrans" cxnId="{952643D1-9A80-4C99-88E2-270FEA1B2938}">
      <dgm:prSet/>
      <dgm:spPr/>
      <dgm:t>
        <a:bodyPr/>
        <a:lstStyle/>
        <a:p>
          <a:endParaRPr lang="en-US"/>
        </a:p>
      </dgm:t>
    </dgm:pt>
    <dgm:pt modelId="{D640EC8E-E6EC-48F6-9B93-DDC61375A7BA}">
      <dgm:prSet/>
      <dgm:spPr/>
      <dgm:t>
        <a:bodyPr/>
        <a:lstStyle/>
        <a:p>
          <a:pPr>
            <a:defRPr cap="all"/>
          </a:pPr>
          <a:r>
            <a:rPr lang="ko-KR"/>
            <a:t>인사 위치 </a:t>
          </a:r>
          <a:r>
            <a:rPr lang="en-US"/>
            <a:t>: </a:t>
          </a:r>
          <a:r>
            <a:rPr lang="ko-KR"/>
            <a:t>정 위치에 서서 심사위원에게 두루 시선을 줌</a:t>
          </a:r>
          <a:endParaRPr lang="en-US"/>
        </a:p>
      </dgm:t>
    </dgm:pt>
    <dgm:pt modelId="{9099E70A-CFDB-455E-8D1F-FF9DB03C7963}" type="parTrans" cxnId="{A050A87F-AC90-446B-A6AA-DCE20F5C26C9}">
      <dgm:prSet/>
      <dgm:spPr/>
      <dgm:t>
        <a:bodyPr/>
        <a:lstStyle/>
        <a:p>
          <a:endParaRPr lang="en-US"/>
        </a:p>
      </dgm:t>
    </dgm:pt>
    <dgm:pt modelId="{16EB9564-4E4E-4870-8062-CB2BE3CBB126}" type="sibTrans" cxnId="{A050A87F-AC90-446B-A6AA-DCE20F5C26C9}">
      <dgm:prSet/>
      <dgm:spPr/>
      <dgm:t>
        <a:bodyPr/>
        <a:lstStyle/>
        <a:p>
          <a:endParaRPr lang="en-US"/>
        </a:p>
      </dgm:t>
    </dgm:pt>
    <dgm:pt modelId="{8E38AB6E-008E-4DBE-9BCB-A224F3527740}">
      <dgm:prSet/>
      <dgm:spPr/>
      <dgm:t>
        <a:bodyPr/>
        <a:lstStyle/>
        <a:p>
          <a:pPr>
            <a:defRPr cap="all"/>
          </a:pPr>
          <a:r>
            <a:rPr lang="en-US"/>
            <a:t>(Zig-Zag</a:t>
          </a:r>
          <a:r>
            <a:rPr lang="ko-KR"/>
            <a:t>법 활용</a:t>
          </a:r>
          <a:r>
            <a:rPr lang="en-US"/>
            <a:t>)</a:t>
          </a:r>
        </a:p>
      </dgm:t>
    </dgm:pt>
    <dgm:pt modelId="{D59C6527-C59A-4136-8CE5-78C848F8421A}" type="parTrans" cxnId="{001AE930-BDC2-4D9B-BE7E-A6DFA0166949}">
      <dgm:prSet/>
      <dgm:spPr/>
      <dgm:t>
        <a:bodyPr/>
        <a:lstStyle/>
        <a:p>
          <a:endParaRPr lang="en-US"/>
        </a:p>
      </dgm:t>
    </dgm:pt>
    <dgm:pt modelId="{885C5FC6-3941-49DE-AF8B-49BFD75EB880}" type="sibTrans" cxnId="{001AE930-BDC2-4D9B-BE7E-A6DFA0166949}">
      <dgm:prSet/>
      <dgm:spPr/>
      <dgm:t>
        <a:bodyPr/>
        <a:lstStyle/>
        <a:p>
          <a:endParaRPr lang="en-US"/>
        </a:p>
      </dgm:t>
    </dgm:pt>
    <dgm:pt modelId="{A6305C6F-869C-496F-BCD7-15FFE068BBDF}">
      <dgm:prSet/>
      <dgm:spPr/>
      <dgm:t>
        <a:bodyPr/>
        <a:lstStyle/>
        <a:p>
          <a:endParaRPr lang="en-US"/>
        </a:p>
      </dgm:t>
    </dgm:pt>
    <dgm:pt modelId="{6D851BEC-8448-40DF-A920-6F5B2418B56C}" type="parTrans" cxnId="{293ABE87-1B9D-4FBF-BC70-EC0C227A73C1}">
      <dgm:prSet/>
      <dgm:spPr/>
      <dgm:t>
        <a:bodyPr/>
        <a:lstStyle/>
        <a:p>
          <a:endParaRPr lang="en-US"/>
        </a:p>
      </dgm:t>
    </dgm:pt>
    <dgm:pt modelId="{3B8A514E-5DD6-40F9-9C15-38799C4F07C4}" type="sibTrans" cxnId="{293ABE87-1B9D-4FBF-BC70-EC0C227A73C1}">
      <dgm:prSet/>
      <dgm:spPr/>
      <dgm:t>
        <a:bodyPr/>
        <a:lstStyle/>
        <a:p>
          <a:endParaRPr lang="en-US"/>
        </a:p>
      </dgm:t>
    </dgm:pt>
    <dgm:pt modelId="{02399EE2-E7B1-49D8-B2F6-6C177BB21936}">
      <dgm:prSet/>
      <dgm:spPr/>
      <dgm:t>
        <a:bodyPr/>
        <a:lstStyle/>
        <a:p>
          <a:endParaRPr lang="en-US"/>
        </a:p>
      </dgm:t>
    </dgm:pt>
    <dgm:pt modelId="{029B4B8E-7842-4EB2-9B32-49506D881034}" type="parTrans" cxnId="{BFC3F885-ABB3-49C5-8830-9D4550353594}">
      <dgm:prSet/>
      <dgm:spPr/>
      <dgm:t>
        <a:bodyPr/>
        <a:lstStyle/>
        <a:p>
          <a:endParaRPr lang="en-US"/>
        </a:p>
      </dgm:t>
    </dgm:pt>
    <dgm:pt modelId="{900D406E-F05F-4DCB-BC3E-C9B7E4018DA6}" type="sibTrans" cxnId="{BFC3F885-ABB3-49C5-8830-9D4550353594}">
      <dgm:prSet/>
      <dgm:spPr/>
      <dgm:t>
        <a:bodyPr/>
        <a:lstStyle/>
        <a:p>
          <a:endParaRPr lang="en-US"/>
        </a:p>
      </dgm:t>
    </dgm:pt>
    <dgm:pt modelId="{782F0624-BA7F-4D29-BC9B-598F6D01DB5B}" type="pres">
      <dgm:prSet presAssocID="{606F8C56-A315-4EE7-B231-6CE39553635F}" presName="Name0" presStyleCnt="0">
        <dgm:presLayoutVars>
          <dgm:dir/>
          <dgm:resizeHandles val="exact"/>
        </dgm:presLayoutVars>
      </dgm:prSet>
      <dgm:spPr/>
    </dgm:pt>
    <dgm:pt modelId="{670280AB-4D4C-4524-87FE-E725165613DF}" type="pres">
      <dgm:prSet presAssocID="{B228125B-8546-4FCA-90CF-652CD17DCBE5}" presName="node" presStyleLbl="node1" presStyleIdx="0" presStyleCnt="6">
        <dgm:presLayoutVars>
          <dgm:bulletEnabled val="1"/>
        </dgm:presLayoutVars>
      </dgm:prSet>
      <dgm:spPr/>
    </dgm:pt>
    <dgm:pt modelId="{FF922ACE-E840-46C4-8ECB-E9A2DF707065}" type="pres">
      <dgm:prSet presAssocID="{FE2B7288-92E4-46EF-981A-042122949CA3}" presName="sibTrans" presStyleLbl="sibTrans1D1" presStyleIdx="0" presStyleCnt="5"/>
      <dgm:spPr/>
    </dgm:pt>
    <dgm:pt modelId="{25BD39C9-5C9B-4741-8592-AE051C766166}" type="pres">
      <dgm:prSet presAssocID="{FE2B7288-92E4-46EF-981A-042122949CA3}" presName="connectorText" presStyleLbl="sibTrans1D1" presStyleIdx="0" presStyleCnt="5"/>
      <dgm:spPr/>
    </dgm:pt>
    <dgm:pt modelId="{D33C3D9E-24C5-4716-92A9-7017AB229ECA}" type="pres">
      <dgm:prSet presAssocID="{5929D07F-4FE9-4C96-929B-6795AE0AFF32}" presName="node" presStyleLbl="node1" presStyleIdx="1" presStyleCnt="6">
        <dgm:presLayoutVars>
          <dgm:bulletEnabled val="1"/>
        </dgm:presLayoutVars>
      </dgm:prSet>
      <dgm:spPr/>
    </dgm:pt>
    <dgm:pt modelId="{23A83DE5-CB22-4E4B-A2D6-3602BD5E820D}" type="pres">
      <dgm:prSet presAssocID="{32F5EFA1-AC8A-4798-A3B0-1D26F160B74C}" presName="sibTrans" presStyleLbl="sibTrans1D1" presStyleIdx="1" presStyleCnt="5"/>
      <dgm:spPr/>
    </dgm:pt>
    <dgm:pt modelId="{B85CFDF4-180A-4D36-8E97-844866CF135B}" type="pres">
      <dgm:prSet presAssocID="{32F5EFA1-AC8A-4798-A3B0-1D26F160B74C}" presName="connectorText" presStyleLbl="sibTrans1D1" presStyleIdx="1" presStyleCnt="5"/>
      <dgm:spPr/>
    </dgm:pt>
    <dgm:pt modelId="{A80D7687-F38D-435D-AF28-4F4F6AE451E4}" type="pres">
      <dgm:prSet presAssocID="{0D0F180B-5535-4E42-97CA-D9B319CCFB42}" presName="node" presStyleLbl="node1" presStyleIdx="2" presStyleCnt="6">
        <dgm:presLayoutVars>
          <dgm:bulletEnabled val="1"/>
        </dgm:presLayoutVars>
      </dgm:prSet>
      <dgm:spPr/>
    </dgm:pt>
    <dgm:pt modelId="{A7AD03D0-8645-45B0-AD52-BF12B7256DF6}" type="pres">
      <dgm:prSet presAssocID="{817D18D3-10EF-46D3-8F22-4C20AA328EAA}" presName="sibTrans" presStyleLbl="sibTrans1D1" presStyleIdx="2" presStyleCnt="5"/>
      <dgm:spPr/>
    </dgm:pt>
    <dgm:pt modelId="{303021A0-F9C3-4B27-8EB8-CDB0C4B9C5C9}" type="pres">
      <dgm:prSet presAssocID="{817D18D3-10EF-46D3-8F22-4C20AA328EAA}" presName="connectorText" presStyleLbl="sibTrans1D1" presStyleIdx="2" presStyleCnt="5"/>
      <dgm:spPr/>
    </dgm:pt>
    <dgm:pt modelId="{E721571D-CB9A-48C8-BEA9-D7F92A67E6F7}" type="pres">
      <dgm:prSet presAssocID="{D4BB7A61-21D3-4DB6-AE1B-F5CD661CE29A}" presName="node" presStyleLbl="node1" presStyleIdx="3" presStyleCnt="6">
        <dgm:presLayoutVars>
          <dgm:bulletEnabled val="1"/>
        </dgm:presLayoutVars>
      </dgm:prSet>
      <dgm:spPr/>
    </dgm:pt>
    <dgm:pt modelId="{9D459988-B540-46D0-8CB8-D279F29B3684}" type="pres">
      <dgm:prSet presAssocID="{EF921BA4-6916-4D07-930E-8A1689EB87EE}" presName="sibTrans" presStyleLbl="sibTrans1D1" presStyleIdx="3" presStyleCnt="5"/>
      <dgm:spPr/>
    </dgm:pt>
    <dgm:pt modelId="{CAD5F633-C29B-415B-B304-071CADF83FC7}" type="pres">
      <dgm:prSet presAssocID="{EF921BA4-6916-4D07-930E-8A1689EB87EE}" presName="connectorText" presStyleLbl="sibTrans1D1" presStyleIdx="3" presStyleCnt="5"/>
      <dgm:spPr/>
    </dgm:pt>
    <dgm:pt modelId="{CA7B2D7B-932C-495B-9520-5FC9261CB28A}" type="pres">
      <dgm:prSet presAssocID="{D640EC8E-E6EC-48F6-9B93-DDC61375A7BA}" presName="node" presStyleLbl="node1" presStyleIdx="4" presStyleCnt="6">
        <dgm:presLayoutVars>
          <dgm:bulletEnabled val="1"/>
        </dgm:presLayoutVars>
      </dgm:prSet>
      <dgm:spPr/>
    </dgm:pt>
    <dgm:pt modelId="{595EAB20-6FDA-49E4-9ED9-193D5449A453}" type="pres">
      <dgm:prSet presAssocID="{16EB9564-4E4E-4870-8062-CB2BE3CBB126}" presName="sibTrans" presStyleLbl="sibTrans1D1" presStyleIdx="4" presStyleCnt="5"/>
      <dgm:spPr/>
    </dgm:pt>
    <dgm:pt modelId="{91C6E6D6-30FE-435C-BC43-A76CC917569A}" type="pres">
      <dgm:prSet presAssocID="{16EB9564-4E4E-4870-8062-CB2BE3CBB126}" presName="connectorText" presStyleLbl="sibTrans1D1" presStyleIdx="4" presStyleCnt="5"/>
      <dgm:spPr/>
    </dgm:pt>
    <dgm:pt modelId="{7972A1DB-E7E7-49EC-ABBF-9DA1F88DC19B}" type="pres">
      <dgm:prSet presAssocID="{8E38AB6E-008E-4DBE-9BCB-A224F3527740}" presName="node" presStyleLbl="node1" presStyleIdx="5" presStyleCnt="6">
        <dgm:presLayoutVars>
          <dgm:bulletEnabled val="1"/>
        </dgm:presLayoutVars>
      </dgm:prSet>
      <dgm:spPr/>
    </dgm:pt>
  </dgm:ptLst>
  <dgm:cxnLst>
    <dgm:cxn modelId="{E05F5906-015D-4F2F-A4A0-965BA6456890}" srcId="{606F8C56-A315-4EE7-B231-6CE39553635F}" destId="{B228125B-8546-4FCA-90CF-652CD17DCBE5}" srcOrd="0" destOrd="0" parTransId="{D428C80D-1A1E-47BF-8A37-7164A3F1B50A}" sibTransId="{FE2B7288-92E4-46EF-981A-042122949CA3}"/>
    <dgm:cxn modelId="{EF1E850E-1DCC-493F-A17F-40E3DEB16530}" type="presOf" srcId="{D4BB7A61-21D3-4DB6-AE1B-F5CD661CE29A}" destId="{E721571D-CB9A-48C8-BEA9-D7F92A67E6F7}" srcOrd="0" destOrd="0" presId="urn:microsoft.com/office/officeart/2016/7/layout/RepeatingBendingProcessNew"/>
    <dgm:cxn modelId="{1D20A519-5EF3-4253-9288-3482C3394336}" type="presOf" srcId="{32F5EFA1-AC8A-4798-A3B0-1D26F160B74C}" destId="{B85CFDF4-180A-4D36-8E97-844866CF135B}" srcOrd="1" destOrd="0" presId="urn:microsoft.com/office/officeart/2016/7/layout/RepeatingBendingProcessNew"/>
    <dgm:cxn modelId="{E2DEEC1A-05D5-4A45-9154-51BF20A7982E}" type="presOf" srcId="{FE2B7288-92E4-46EF-981A-042122949CA3}" destId="{25BD39C9-5C9B-4741-8592-AE051C766166}" srcOrd="1" destOrd="0" presId="urn:microsoft.com/office/officeart/2016/7/layout/RepeatingBendingProcessNew"/>
    <dgm:cxn modelId="{1170381C-A02A-4FFA-9E0E-FF6114E87EC9}" type="presOf" srcId="{606F8C56-A315-4EE7-B231-6CE39553635F}" destId="{782F0624-BA7F-4D29-BC9B-598F6D01DB5B}" srcOrd="0" destOrd="0" presId="urn:microsoft.com/office/officeart/2016/7/layout/RepeatingBendingProcessNew"/>
    <dgm:cxn modelId="{B32EE41E-D45E-42EC-B1C6-F31F4575734A}" type="presOf" srcId="{A6305C6F-869C-496F-BCD7-15FFE068BBDF}" destId="{7972A1DB-E7E7-49EC-ABBF-9DA1F88DC19B}" srcOrd="0" destOrd="1" presId="urn:microsoft.com/office/officeart/2016/7/layout/RepeatingBendingProcessNew"/>
    <dgm:cxn modelId="{001AE930-BDC2-4D9B-BE7E-A6DFA0166949}" srcId="{606F8C56-A315-4EE7-B231-6CE39553635F}" destId="{8E38AB6E-008E-4DBE-9BCB-A224F3527740}" srcOrd="5" destOrd="0" parTransId="{D59C6527-C59A-4136-8CE5-78C848F8421A}" sibTransId="{885C5FC6-3941-49DE-AF8B-49BFD75EB880}"/>
    <dgm:cxn modelId="{C17EB43A-4175-4883-AFE6-1C9E58007ECE}" srcId="{606F8C56-A315-4EE7-B231-6CE39553635F}" destId="{0D0F180B-5535-4E42-97CA-D9B319CCFB42}" srcOrd="2" destOrd="0" parTransId="{49B5C956-030C-49AD-B55B-059367B967BC}" sibTransId="{817D18D3-10EF-46D3-8F22-4C20AA328EAA}"/>
    <dgm:cxn modelId="{465A4F5B-3D9E-444C-AB19-ED200CF00625}" srcId="{606F8C56-A315-4EE7-B231-6CE39553635F}" destId="{5929D07F-4FE9-4C96-929B-6795AE0AFF32}" srcOrd="1" destOrd="0" parTransId="{442DA652-1269-4639-BAD3-8385366117A8}" sibTransId="{32F5EFA1-AC8A-4798-A3B0-1D26F160B74C}"/>
    <dgm:cxn modelId="{EAD5A468-297C-4D65-811D-B422923ED661}" type="presOf" srcId="{8E38AB6E-008E-4DBE-9BCB-A224F3527740}" destId="{7972A1DB-E7E7-49EC-ABBF-9DA1F88DC19B}" srcOrd="0" destOrd="0" presId="urn:microsoft.com/office/officeart/2016/7/layout/RepeatingBendingProcessNew"/>
    <dgm:cxn modelId="{02A0466C-8FDE-432A-BECD-CC2AAABC9E68}" type="presOf" srcId="{02399EE2-E7B1-49D8-B2F6-6C177BB21936}" destId="{7972A1DB-E7E7-49EC-ABBF-9DA1F88DC19B}" srcOrd="0" destOrd="2" presId="urn:microsoft.com/office/officeart/2016/7/layout/RepeatingBendingProcessNew"/>
    <dgm:cxn modelId="{8F59F86C-CE19-452D-8EFF-D08CA5C0D9C7}" type="presOf" srcId="{B228125B-8546-4FCA-90CF-652CD17DCBE5}" destId="{670280AB-4D4C-4524-87FE-E725165613DF}" srcOrd="0" destOrd="0" presId="urn:microsoft.com/office/officeart/2016/7/layout/RepeatingBendingProcessNew"/>
    <dgm:cxn modelId="{DC91F850-7F32-4258-A47A-60D3C310F44D}" type="presOf" srcId="{16EB9564-4E4E-4870-8062-CB2BE3CBB126}" destId="{91C6E6D6-30FE-435C-BC43-A76CC917569A}" srcOrd="1" destOrd="0" presId="urn:microsoft.com/office/officeart/2016/7/layout/RepeatingBendingProcessNew"/>
    <dgm:cxn modelId="{4380A973-0FC1-43DF-AD8D-E3DDCE73FAE1}" type="presOf" srcId="{D640EC8E-E6EC-48F6-9B93-DDC61375A7BA}" destId="{CA7B2D7B-932C-495B-9520-5FC9261CB28A}" srcOrd="0" destOrd="0" presId="urn:microsoft.com/office/officeart/2016/7/layout/RepeatingBendingProcessNew"/>
    <dgm:cxn modelId="{A050A87F-AC90-446B-A6AA-DCE20F5C26C9}" srcId="{606F8C56-A315-4EE7-B231-6CE39553635F}" destId="{D640EC8E-E6EC-48F6-9B93-DDC61375A7BA}" srcOrd="4" destOrd="0" parTransId="{9099E70A-CFDB-455E-8D1F-FF9DB03C7963}" sibTransId="{16EB9564-4E4E-4870-8062-CB2BE3CBB126}"/>
    <dgm:cxn modelId="{AB32EF7F-4E6D-4F2D-A8F0-07C3C0D78E68}" type="presOf" srcId="{817D18D3-10EF-46D3-8F22-4C20AA328EAA}" destId="{303021A0-F9C3-4B27-8EB8-CDB0C4B9C5C9}" srcOrd="1" destOrd="0" presId="urn:microsoft.com/office/officeart/2016/7/layout/RepeatingBendingProcessNew"/>
    <dgm:cxn modelId="{BFC3F885-ABB3-49C5-8830-9D4550353594}" srcId="{8E38AB6E-008E-4DBE-9BCB-A224F3527740}" destId="{02399EE2-E7B1-49D8-B2F6-6C177BB21936}" srcOrd="1" destOrd="0" parTransId="{029B4B8E-7842-4EB2-9B32-49506D881034}" sibTransId="{900D406E-F05F-4DCB-BC3E-C9B7E4018DA6}"/>
    <dgm:cxn modelId="{293ABE87-1B9D-4FBF-BC70-EC0C227A73C1}" srcId="{8E38AB6E-008E-4DBE-9BCB-A224F3527740}" destId="{A6305C6F-869C-496F-BCD7-15FFE068BBDF}" srcOrd="0" destOrd="0" parTransId="{6D851BEC-8448-40DF-A920-6F5B2418B56C}" sibTransId="{3B8A514E-5DD6-40F9-9C15-38799C4F07C4}"/>
    <dgm:cxn modelId="{F819A188-83E9-4EBE-8083-D60BDD484B1B}" type="presOf" srcId="{5929D07F-4FE9-4C96-929B-6795AE0AFF32}" destId="{D33C3D9E-24C5-4716-92A9-7017AB229ECA}" srcOrd="0" destOrd="0" presId="urn:microsoft.com/office/officeart/2016/7/layout/RepeatingBendingProcessNew"/>
    <dgm:cxn modelId="{3CCD028F-A0FF-45B0-9551-4618C416D637}" type="presOf" srcId="{0D0F180B-5535-4E42-97CA-D9B319CCFB42}" destId="{A80D7687-F38D-435D-AF28-4F4F6AE451E4}" srcOrd="0" destOrd="0" presId="urn:microsoft.com/office/officeart/2016/7/layout/RepeatingBendingProcessNew"/>
    <dgm:cxn modelId="{BBF90FA4-9125-4706-8AFE-73A22921FBC3}" type="presOf" srcId="{EF921BA4-6916-4D07-930E-8A1689EB87EE}" destId="{9D459988-B540-46D0-8CB8-D279F29B3684}" srcOrd="0" destOrd="0" presId="urn:microsoft.com/office/officeart/2016/7/layout/RepeatingBendingProcessNew"/>
    <dgm:cxn modelId="{F4E90AAF-FD3E-451F-8FC6-5D2BE5A97D23}" type="presOf" srcId="{32F5EFA1-AC8A-4798-A3B0-1D26F160B74C}" destId="{23A83DE5-CB22-4E4B-A2D6-3602BD5E820D}" srcOrd="0" destOrd="0" presId="urn:microsoft.com/office/officeart/2016/7/layout/RepeatingBendingProcessNew"/>
    <dgm:cxn modelId="{85CD3DC4-C9C8-478C-BF0B-2E8957897927}" type="presOf" srcId="{817D18D3-10EF-46D3-8F22-4C20AA328EAA}" destId="{A7AD03D0-8645-45B0-AD52-BF12B7256DF6}" srcOrd="0" destOrd="0" presId="urn:microsoft.com/office/officeart/2016/7/layout/RepeatingBendingProcessNew"/>
    <dgm:cxn modelId="{952643D1-9A80-4C99-88E2-270FEA1B2938}" srcId="{606F8C56-A315-4EE7-B231-6CE39553635F}" destId="{D4BB7A61-21D3-4DB6-AE1B-F5CD661CE29A}" srcOrd="3" destOrd="0" parTransId="{91635D0F-DE3C-4F94-B088-D09C93DD6DBE}" sibTransId="{EF921BA4-6916-4D07-930E-8A1689EB87EE}"/>
    <dgm:cxn modelId="{4BBF1CD2-D5F1-42B7-B4D9-2E4008E6A5E0}" type="presOf" srcId="{FE2B7288-92E4-46EF-981A-042122949CA3}" destId="{FF922ACE-E840-46C4-8ECB-E9A2DF707065}" srcOrd="0" destOrd="0" presId="urn:microsoft.com/office/officeart/2016/7/layout/RepeatingBendingProcessNew"/>
    <dgm:cxn modelId="{CFBF3FF2-A830-47CB-907C-E037F2B9D58D}" type="presOf" srcId="{EF921BA4-6916-4D07-930E-8A1689EB87EE}" destId="{CAD5F633-C29B-415B-B304-071CADF83FC7}" srcOrd="1" destOrd="0" presId="urn:microsoft.com/office/officeart/2016/7/layout/RepeatingBendingProcessNew"/>
    <dgm:cxn modelId="{143F36FD-4860-4872-9746-85B147328A94}" type="presOf" srcId="{16EB9564-4E4E-4870-8062-CB2BE3CBB126}" destId="{595EAB20-6FDA-49E4-9ED9-193D5449A453}" srcOrd="0" destOrd="0" presId="urn:microsoft.com/office/officeart/2016/7/layout/RepeatingBendingProcessNew"/>
    <dgm:cxn modelId="{06931338-0AB6-4EEF-A2A4-755ECCBF5199}" type="presParOf" srcId="{782F0624-BA7F-4D29-BC9B-598F6D01DB5B}" destId="{670280AB-4D4C-4524-87FE-E725165613DF}" srcOrd="0" destOrd="0" presId="urn:microsoft.com/office/officeart/2016/7/layout/RepeatingBendingProcessNew"/>
    <dgm:cxn modelId="{783CF88B-A2F5-4BBE-AAF0-0044BD8694EF}" type="presParOf" srcId="{782F0624-BA7F-4D29-BC9B-598F6D01DB5B}" destId="{FF922ACE-E840-46C4-8ECB-E9A2DF707065}" srcOrd="1" destOrd="0" presId="urn:microsoft.com/office/officeart/2016/7/layout/RepeatingBendingProcessNew"/>
    <dgm:cxn modelId="{8521BD58-95AC-4D5B-AEF7-96E59986A8AE}" type="presParOf" srcId="{FF922ACE-E840-46C4-8ECB-E9A2DF707065}" destId="{25BD39C9-5C9B-4741-8592-AE051C766166}" srcOrd="0" destOrd="0" presId="urn:microsoft.com/office/officeart/2016/7/layout/RepeatingBendingProcessNew"/>
    <dgm:cxn modelId="{C1D7EFE3-AFF7-4EC1-BF5C-B5DEF4A2D3BE}" type="presParOf" srcId="{782F0624-BA7F-4D29-BC9B-598F6D01DB5B}" destId="{D33C3D9E-24C5-4716-92A9-7017AB229ECA}" srcOrd="2" destOrd="0" presId="urn:microsoft.com/office/officeart/2016/7/layout/RepeatingBendingProcessNew"/>
    <dgm:cxn modelId="{D1899B06-D881-468E-97B2-2AA0D3929A7E}" type="presParOf" srcId="{782F0624-BA7F-4D29-BC9B-598F6D01DB5B}" destId="{23A83DE5-CB22-4E4B-A2D6-3602BD5E820D}" srcOrd="3" destOrd="0" presId="urn:microsoft.com/office/officeart/2016/7/layout/RepeatingBendingProcessNew"/>
    <dgm:cxn modelId="{74F5EC80-AFC6-4481-826E-082AE13D1BCB}" type="presParOf" srcId="{23A83DE5-CB22-4E4B-A2D6-3602BD5E820D}" destId="{B85CFDF4-180A-4D36-8E97-844866CF135B}" srcOrd="0" destOrd="0" presId="urn:microsoft.com/office/officeart/2016/7/layout/RepeatingBendingProcessNew"/>
    <dgm:cxn modelId="{E6F50BE3-B403-42A2-9226-6CF933666C77}" type="presParOf" srcId="{782F0624-BA7F-4D29-BC9B-598F6D01DB5B}" destId="{A80D7687-F38D-435D-AF28-4F4F6AE451E4}" srcOrd="4" destOrd="0" presId="urn:microsoft.com/office/officeart/2016/7/layout/RepeatingBendingProcessNew"/>
    <dgm:cxn modelId="{D7981CB2-C7F4-4521-9DB8-DB88A763CBFD}" type="presParOf" srcId="{782F0624-BA7F-4D29-BC9B-598F6D01DB5B}" destId="{A7AD03D0-8645-45B0-AD52-BF12B7256DF6}" srcOrd="5" destOrd="0" presId="urn:microsoft.com/office/officeart/2016/7/layout/RepeatingBendingProcessNew"/>
    <dgm:cxn modelId="{BD348B31-FC32-4C77-B28E-78ED8C644901}" type="presParOf" srcId="{A7AD03D0-8645-45B0-AD52-BF12B7256DF6}" destId="{303021A0-F9C3-4B27-8EB8-CDB0C4B9C5C9}" srcOrd="0" destOrd="0" presId="urn:microsoft.com/office/officeart/2016/7/layout/RepeatingBendingProcessNew"/>
    <dgm:cxn modelId="{C035C707-9915-48B1-A515-7CAEC05DDE7E}" type="presParOf" srcId="{782F0624-BA7F-4D29-BC9B-598F6D01DB5B}" destId="{E721571D-CB9A-48C8-BEA9-D7F92A67E6F7}" srcOrd="6" destOrd="0" presId="urn:microsoft.com/office/officeart/2016/7/layout/RepeatingBendingProcessNew"/>
    <dgm:cxn modelId="{37703BC6-9A8B-4FC7-B51E-C62A8C51F95F}" type="presParOf" srcId="{782F0624-BA7F-4D29-BC9B-598F6D01DB5B}" destId="{9D459988-B540-46D0-8CB8-D279F29B3684}" srcOrd="7" destOrd="0" presId="urn:microsoft.com/office/officeart/2016/7/layout/RepeatingBendingProcessNew"/>
    <dgm:cxn modelId="{A155C61F-3BB3-4B21-AF58-D4AA85725B8C}" type="presParOf" srcId="{9D459988-B540-46D0-8CB8-D279F29B3684}" destId="{CAD5F633-C29B-415B-B304-071CADF83FC7}" srcOrd="0" destOrd="0" presId="urn:microsoft.com/office/officeart/2016/7/layout/RepeatingBendingProcessNew"/>
    <dgm:cxn modelId="{1538134D-A959-4306-A6BE-9B8BC992D64C}" type="presParOf" srcId="{782F0624-BA7F-4D29-BC9B-598F6D01DB5B}" destId="{CA7B2D7B-932C-495B-9520-5FC9261CB28A}" srcOrd="8" destOrd="0" presId="urn:microsoft.com/office/officeart/2016/7/layout/RepeatingBendingProcessNew"/>
    <dgm:cxn modelId="{175FE13D-016D-4DEB-A3D0-1F1975BB833A}" type="presParOf" srcId="{782F0624-BA7F-4D29-BC9B-598F6D01DB5B}" destId="{595EAB20-6FDA-49E4-9ED9-193D5449A453}" srcOrd="9" destOrd="0" presId="urn:microsoft.com/office/officeart/2016/7/layout/RepeatingBendingProcessNew"/>
    <dgm:cxn modelId="{15196DB6-AAD3-47CE-B34D-E91E009B3290}" type="presParOf" srcId="{595EAB20-6FDA-49E4-9ED9-193D5449A453}" destId="{91C6E6D6-30FE-435C-BC43-A76CC917569A}" srcOrd="0" destOrd="0" presId="urn:microsoft.com/office/officeart/2016/7/layout/RepeatingBendingProcessNew"/>
    <dgm:cxn modelId="{36C971C2-C103-4699-AF84-32B400103BB9}" type="presParOf" srcId="{782F0624-BA7F-4D29-BC9B-598F6D01DB5B}" destId="{7972A1DB-E7E7-49EC-ABBF-9DA1F88DC19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C88D00-FD90-4A3F-AC24-E17E5276E32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44F6E2-F205-4373-9A05-4CA83DCFF41B}">
      <dgm:prSet/>
      <dgm:spPr/>
      <dgm:t>
        <a:bodyPr/>
        <a:lstStyle/>
        <a:p>
          <a:r>
            <a:rPr lang="ko-KR"/>
            <a:t>서서 하는 자세를 준용하되 다음 사항에 유의</a:t>
          </a:r>
          <a:endParaRPr lang="en-US"/>
        </a:p>
      </dgm:t>
    </dgm:pt>
    <dgm:pt modelId="{96D36CAC-B644-4DB1-A464-DCB2E4BD96F7}" type="parTrans" cxnId="{6E890E93-CFDE-40FB-AA45-F87E02E0F5F3}">
      <dgm:prSet/>
      <dgm:spPr/>
      <dgm:t>
        <a:bodyPr/>
        <a:lstStyle/>
        <a:p>
          <a:endParaRPr lang="en-US"/>
        </a:p>
      </dgm:t>
    </dgm:pt>
    <dgm:pt modelId="{373E0E3A-872E-4DB1-8DBB-E82CE8A15BC0}" type="sibTrans" cxnId="{6E890E93-CFDE-40FB-AA45-F87E02E0F5F3}">
      <dgm:prSet/>
      <dgm:spPr/>
      <dgm:t>
        <a:bodyPr/>
        <a:lstStyle/>
        <a:p>
          <a:endParaRPr lang="en-US"/>
        </a:p>
      </dgm:t>
    </dgm:pt>
    <dgm:pt modelId="{096C0DFE-D53E-497E-A507-4609BD45D249}">
      <dgm:prSet/>
      <dgm:spPr/>
      <dgm:t>
        <a:bodyPr/>
        <a:lstStyle/>
        <a:p>
          <a:r>
            <a:rPr lang="ko-KR"/>
            <a:t>의자 등받이에 엉덩이를 바짝 붙이고 앉기</a:t>
          </a:r>
          <a:endParaRPr lang="en-US"/>
        </a:p>
      </dgm:t>
    </dgm:pt>
    <dgm:pt modelId="{B35F94D5-0B65-4E5B-962C-609FDB425639}" type="parTrans" cxnId="{AEB1ED0A-8BD1-4471-AFF7-A75C5D28FC25}">
      <dgm:prSet/>
      <dgm:spPr/>
      <dgm:t>
        <a:bodyPr/>
        <a:lstStyle/>
        <a:p>
          <a:endParaRPr lang="en-US"/>
        </a:p>
      </dgm:t>
    </dgm:pt>
    <dgm:pt modelId="{89D17965-0FCE-459F-BD35-58B806F88EB6}" type="sibTrans" cxnId="{AEB1ED0A-8BD1-4471-AFF7-A75C5D28FC25}">
      <dgm:prSet/>
      <dgm:spPr/>
      <dgm:t>
        <a:bodyPr/>
        <a:lstStyle/>
        <a:p>
          <a:endParaRPr lang="en-US"/>
        </a:p>
      </dgm:t>
    </dgm:pt>
    <dgm:pt modelId="{671F557F-77A1-4984-97EE-EF79BFA9EE8E}">
      <dgm:prSet/>
      <dgm:spPr/>
      <dgm:t>
        <a:bodyPr/>
        <a:lstStyle/>
        <a:p>
          <a:r>
            <a:rPr lang="ko-KR"/>
            <a:t>다리를 벌리고 앉지 않도록 주의</a:t>
          </a:r>
          <a:endParaRPr lang="en-US"/>
        </a:p>
      </dgm:t>
    </dgm:pt>
    <dgm:pt modelId="{C18FD278-A19C-4A76-9E1C-ADBF434BC0B1}" type="parTrans" cxnId="{850CC2CA-6859-4846-B5EE-71890FD6D433}">
      <dgm:prSet/>
      <dgm:spPr/>
      <dgm:t>
        <a:bodyPr/>
        <a:lstStyle/>
        <a:p>
          <a:endParaRPr lang="en-US"/>
        </a:p>
      </dgm:t>
    </dgm:pt>
    <dgm:pt modelId="{E10F1D1D-B5F4-4BA4-9D9B-FB4E16E6EF97}" type="sibTrans" cxnId="{850CC2CA-6859-4846-B5EE-71890FD6D433}">
      <dgm:prSet/>
      <dgm:spPr/>
      <dgm:t>
        <a:bodyPr/>
        <a:lstStyle/>
        <a:p>
          <a:endParaRPr lang="en-US"/>
        </a:p>
      </dgm:t>
    </dgm:pt>
    <dgm:pt modelId="{EC3AABF5-DE6A-4720-8798-7037BCD32189}">
      <dgm:prSet/>
      <dgm:spPr/>
      <dgm:t>
        <a:bodyPr/>
        <a:lstStyle/>
        <a:p>
          <a:r>
            <a:rPr lang="ko-KR"/>
            <a:t>허리는 펴고 배에 힘을 약간 준 자세 유지</a:t>
          </a:r>
          <a:endParaRPr lang="en-US"/>
        </a:p>
      </dgm:t>
    </dgm:pt>
    <dgm:pt modelId="{52F728FA-4353-48A2-B1E6-8452E1E99C97}" type="parTrans" cxnId="{F1D5673F-BDAF-44A0-8F96-8950BC0268D0}">
      <dgm:prSet/>
      <dgm:spPr/>
      <dgm:t>
        <a:bodyPr/>
        <a:lstStyle/>
        <a:p>
          <a:endParaRPr lang="en-US"/>
        </a:p>
      </dgm:t>
    </dgm:pt>
    <dgm:pt modelId="{B13213D5-7A56-4824-9B7C-CB68E5791281}" type="sibTrans" cxnId="{F1D5673F-BDAF-44A0-8F96-8950BC0268D0}">
      <dgm:prSet/>
      <dgm:spPr/>
      <dgm:t>
        <a:bodyPr/>
        <a:lstStyle/>
        <a:p>
          <a:endParaRPr lang="en-US"/>
        </a:p>
      </dgm:t>
    </dgm:pt>
    <dgm:pt modelId="{59882EB9-7CBF-4D14-83E8-9A515F6BF3AA}">
      <dgm:prSet/>
      <dgm:spPr/>
      <dgm:t>
        <a:bodyPr/>
        <a:lstStyle/>
        <a:p>
          <a:r>
            <a:rPr lang="ko-KR"/>
            <a:t>앞의 탁자에 손을 올리지 말 것</a:t>
          </a:r>
          <a:endParaRPr lang="en-US"/>
        </a:p>
      </dgm:t>
    </dgm:pt>
    <dgm:pt modelId="{5220D57A-675B-4B10-B2ED-5B6398B530EA}" type="parTrans" cxnId="{CF173CA4-427F-4A2C-83A5-2BB4F3E2542B}">
      <dgm:prSet/>
      <dgm:spPr/>
      <dgm:t>
        <a:bodyPr/>
        <a:lstStyle/>
        <a:p>
          <a:endParaRPr lang="en-US"/>
        </a:p>
      </dgm:t>
    </dgm:pt>
    <dgm:pt modelId="{D104186D-61D0-4ECD-981A-3877C1E94B4A}" type="sibTrans" cxnId="{CF173CA4-427F-4A2C-83A5-2BB4F3E2542B}">
      <dgm:prSet/>
      <dgm:spPr/>
      <dgm:t>
        <a:bodyPr/>
        <a:lstStyle/>
        <a:p>
          <a:endParaRPr lang="en-US"/>
        </a:p>
      </dgm:t>
    </dgm:pt>
    <dgm:pt modelId="{98A1F4C4-B18B-421E-9724-FFD836DE775F}" type="pres">
      <dgm:prSet presAssocID="{38C88D00-FD90-4A3F-AC24-E17E5276E329}" presName="diagram" presStyleCnt="0">
        <dgm:presLayoutVars>
          <dgm:dir/>
          <dgm:resizeHandles val="exact"/>
        </dgm:presLayoutVars>
      </dgm:prSet>
      <dgm:spPr/>
    </dgm:pt>
    <dgm:pt modelId="{3BA0D99F-B433-413C-AE37-7B853229704D}" type="pres">
      <dgm:prSet presAssocID="{B344F6E2-F205-4373-9A05-4CA83DCFF41B}" presName="node" presStyleLbl="node1" presStyleIdx="0" presStyleCnt="5">
        <dgm:presLayoutVars>
          <dgm:bulletEnabled val="1"/>
        </dgm:presLayoutVars>
      </dgm:prSet>
      <dgm:spPr/>
    </dgm:pt>
    <dgm:pt modelId="{1656D3F2-E36D-403F-851E-68631B1A2DF9}" type="pres">
      <dgm:prSet presAssocID="{373E0E3A-872E-4DB1-8DBB-E82CE8A15BC0}" presName="sibTrans" presStyleCnt="0"/>
      <dgm:spPr/>
    </dgm:pt>
    <dgm:pt modelId="{EEB211CD-CFFD-4722-923C-DA9954B8A395}" type="pres">
      <dgm:prSet presAssocID="{096C0DFE-D53E-497E-A507-4609BD45D249}" presName="node" presStyleLbl="node1" presStyleIdx="1" presStyleCnt="5">
        <dgm:presLayoutVars>
          <dgm:bulletEnabled val="1"/>
        </dgm:presLayoutVars>
      </dgm:prSet>
      <dgm:spPr/>
    </dgm:pt>
    <dgm:pt modelId="{7A8819FE-EA4E-49C2-BB89-006E15A9A40F}" type="pres">
      <dgm:prSet presAssocID="{89D17965-0FCE-459F-BD35-58B806F88EB6}" presName="sibTrans" presStyleCnt="0"/>
      <dgm:spPr/>
    </dgm:pt>
    <dgm:pt modelId="{508B3E04-5FF6-477F-A9EF-18083C37DB82}" type="pres">
      <dgm:prSet presAssocID="{671F557F-77A1-4984-97EE-EF79BFA9EE8E}" presName="node" presStyleLbl="node1" presStyleIdx="2" presStyleCnt="5">
        <dgm:presLayoutVars>
          <dgm:bulletEnabled val="1"/>
        </dgm:presLayoutVars>
      </dgm:prSet>
      <dgm:spPr/>
    </dgm:pt>
    <dgm:pt modelId="{4F02AB39-2E93-4A4A-A64B-F1E3EBD0C1A8}" type="pres">
      <dgm:prSet presAssocID="{E10F1D1D-B5F4-4BA4-9D9B-FB4E16E6EF97}" presName="sibTrans" presStyleCnt="0"/>
      <dgm:spPr/>
    </dgm:pt>
    <dgm:pt modelId="{127BEBB9-DE34-4160-81BC-4CE5C9A073AC}" type="pres">
      <dgm:prSet presAssocID="{EC3AABF5-DE6A-4720-8798-7037BCD32189}" presName="node" presStyleLbl="node1" presStyleIdx="3" presStyleCnt="5">
        <dgm:presLayoutVars>
          <dgm:bulletEnabled val="1"/>
        </dgm:presLayoutVars>
      </dgm:prSet>
      <dgm:spPr/>
    </dgm:pt>
    <dgm:pt modelId="{2562DD2C-060A-48C2-9823-CA6E7B034A89}" type="pres">
      <dgm:prSet presAssocID="{B13213D5-7A56-4824-9B7C-CB68E5791281}" presName="sibTrans" presStyleCnt="0"/>
      <dgm:spPr/>
    </dgm:pt>
    <dgm:pt modelId="{45C4B6DF-3D05-4232-BBF3-872786CABB13}" type="pres">
      <dgm:prSet presAssocID="{59882EB9-7CBF-4D14-83E8-9A515F6BF3AA}" presName="node" presStyleLbl="node1" presStyleIdx="4" presStyleCnt="5">
        <dgm:presLayoutVars>
          <dgm:bulletEnabled val="1"/>
        </dgm:presLayoutVars>
      </dgm:prSet>
      <dgm:spPr/>
    </dgm:pt>
  </dgm:ptLst>
  <dgm:cxnLst>
    <dgm:cxn modelId="{AEB1ED0A-8BD1-4471-AFF7-A75C5D28FC25}" srcId="{38C88D00-FD90-4A3F-AC24-E17E5276E329}" destId="{096C0DFE-D53E-497E-A507-4609BD45D249}" srcOrd="1" destOrd="0" parTransId="{B35F94D5-0B65-4E5B-962C-609FDB425639}" sibTransId="{89D17965-0FCE-459F-BD35-58B806F88EB6}"/>
    <dgm:cxn modelId="{1E5BFD0B-2DC4-4FBE-96F2-48D674FA7225}" type="presOf" srcId="{EC3AABF5-DE6A-4720-8798-7037BCD32189}" destId="{127BEBB9-DE34-4160-81BC-4CE5C9A073AC}" srcOrd="0" destOrd="0" presId="urn:microsoft.com/office/officeart/2005/8/layout/default"/>
    <dgm:cxn modelId="{2D06193C-3CA5-434B-A434-F29ACECC1E2A}" type="presOf" srcId="{59882EB9-7CBF-4D14-83E8-9A515F6BF3AA}" destId="{45C4B6DF-3D05-4232-BBF3-872786CABB13}" srcOrd="0" destOrd="0" presId="urn:microsoft.com/office/officeart/2005/8/layout/default"/>
    <dgm:cxn modelId="{F1D5673F-BDAF-44A0-8F96-8950BC0268D0}" srcId="{38C88D00-FD90-4A3F-AC24-E17E5276E329}" destId="{EC3AABF5-DE6A-4720-8798-7037BCD32189}" srcOrd="3" destOrd="0" parTransId="{52F728FA-4353-48A2-B1E6-8452E1E99C97}" sibTransId="{B13213D5-7A56-4824-9B7C-CB68E5791281}"/>
    <dgm:cxn modelId="{37E45468-E5DD-4B81-BC1D-6BA7E2B9CB48}" type="presOf" srcId="{671F557F-77A1-4984-97EE-EF79BFA9EE8E}" destId="{508B3E04-5FF6-477F-A9EF-18083C37DB82}" srcOrd="0" destOrd="0" presId="urn:microsoft.com/office/officeart/2005/8/layout/default"/>
    <dgm:cxn modelId="{E4A72F8D-1C78-4ECB-9B41-A115264CEFD2}" type="presOf" srcId="{B344F6E2-F205-4373-9A05-4CA83DCFF41B}" destId="{3BA0D99F-B433-413C-AE37-7B853229704D}" srcOrd="0" destOrd="0" presId="urn:microsoft.com/office/officeart/2005/8/layout/default"/>
    <dgm:cxn modelId="{6E890E93-CFDE-40FB-AA45-F87E02E0F5F3}" srcId="{38C88D00-FD90-4A3F-AC24-E17E5276E329}" destId="{B344F6E2-F205-4373-9A05-4CA83DCFF41B}" srcOrd="0" destOrd="0" parTransId="{96D36CAC-B644-4DB1-A464-DCB2E4BD96F7}" sibTransId="{373E0E3A-872E-4DB1-8DBB-E82CE8A15BC0}"/>
    <dgm:cxn modelId="{454F5A9C-4634-4051-BAF7-2CC63F3F2324}" type="presOf" srcId="{38C88D00-FD90-4A3F-AC24-E17E5276E329}" destId="{98A1F4C4-B18B-421E-9724-FFD836DE775F}" srcOrd="0" destOrd="0" presId="urn:microsoft.com/office/officeart/2005/8/layout/default"/>
    <dgm:cxn modelId="{CF173CA4-427F-4A2C-83A5-2BB4F3E2542B}" srcId="{38C88D00-FD90-4A3F-AC24-E17E5276E329}" destId="{59882EB9-7CBF-4D14-83E8-9A515F6BF3AA}" srcOrd="4" destOrd="0" parTransId="{5220D57A-675B-4B10-B2ED-5B6398B530EA}" sibTransId="{D104186D-61D0-4ECD-981A-3877C1E94B4A}"/>
    <dgm:cxn modelId="{850CC2CA-6859-4846-B5EE-71890FD6D433}" srcId="{38C88D00-FD90-4A3F-AC24-E17E5276E329}" destId="{671F557F-77A1-4984-97EE-EF79BFA9EE8E}" srcOrd="2" destOrd="0" parTransId="{C18FD278-A19C-4A76-9E1C-ADBF434BC0B1}" sibTransId="{E10F1D1D-B5F4-4BA4-9D9B-FB4E16E6EF97}"/>
    <dgm:cxn modelId="{E77B72CB-5067-4BA9-AFC0-A7360271AF06}" type="presOf" srcId="{096C0DFE-D53E-497E-A507-4609BD45D249}" destId="{EEB211CD-CFFD-4722-923C-DA9954B8A395}" srcOrd="0" destOrd="0" presId="urn:microsoft.com/office/officeart/2005/8/layout/default"/>
    <dgm:cxn modelId="{102DAF71-5257-4EAD-9344-68567179B699}" type="presParOf" srcId="{98A1F4C4-B18B-421E-9724-FFD836DE775F}" destId="{3BA0D99F-B433-413C-AE37-7B853229704D}" srcOrd="0" destOrd="0" presId="urn:microsoft.com/office/officeart/2005/8/layout/default"/>
    <dgm:cxn modelId="{91BD2572-0BD7-45D6-A721-4EA0E1323A7F}" type="presParOf" srcId="{98A1F4C4-B18B-421E-9724-FFD836DE775F}" destId="{1656D3F2-E36D-403F-851E-68631B1A2DF9}" srcOrd="1" destOrd="0" presId="urn:microsoft.com/office/officeart/2005/8/layout/default"/>
    <dgm:cxn modelId="{EFB2EF44-C7C4-4D67-9421-A6F30FE2049E}" type="presParOf" srcId="{98A1F4C4-B18B-421E-9724-FFD836DE775F}" destId="{EEB211CD-CFFD-4722-923C-DA9954B8A395}" srcOrd="2" destOrd="0" presId="urn:microsoft.com/office/officeart/2005/8/layout/default"/>
    <dgm:cxn modelId="{16FEC562-C99F-444E-A7DB-488660934D4B}" type="presParOf" srcId="{98A1F4C4-B18B-421E-9724-FFD836DE775F}" destId="{7A8819FE-EA4E-49C2-BB89-006E15A9A40F}" srcOrd="3" destOrd="0" presId="urn:microsoft.com/office/officeart/2005/8/layout/default"/>
    <dgm:cxn modelId="{282C13C8-7B9E-4A16-AE57-79C30E634952}" type="presParOf" srcId="{98A1F4C4-B18B-421E-9724-FFD836DE775F}" destId="{508B3E04-5FF6-477F-A9EF-18083C37DB82}" srcOrd="4" destOrd="0" presId="urn:microsoft.com/office/officeart/2005/8/layout/default"/>
    <dgm:cxn modelId="{667CD74A-940F-4B10-9576-FE947E212DC3}" type="presParOf" srcId="{98A1F4C4-B18B-421E-9724-FFD836DE775F}" destId="{4F02AB39-2E93-4A4A-A64B-F1E3EBD0C1A8}" srcOrd="5" destOrd="0" presId="urn:microsoft.com/office/officeart/2005/8/layout/default"/>
    <dgm:cxn modelId="{E8027604-CB72-4DEB-8D0D-97B41CBDE0C8}" type="presParOf" srcId="{98A1F4C4-B18B-421E-9724-FFD836DE775F}" destId="{127BEBB9-DE34-4160-81BC-4CE5C9A073AC}" srcOrd="6" destOrd="0" presId="urn:microsoft.com/office/officeart/2005/8/layout/default"/>
    <dgm:cxn modelId="{BFF281FD-6273-48DB-B5D9-BA9D6BF700AB}" type="presParOf" srcId="{98A1F4C4-B18B-421E-9724-FFD836DE775F}" destId="{2562DD2C-060A-48C2-9823-CA6E7B034A89}" srcOrd="7" destOrd="0" presId="urn:microsoft.com/office/officeart/2005/8/layout/default"/>
    <dgm:cxn modelId="{6CA14D74-B76A-4F44-A37D-2E7DE9A1DEE7}" type="presParOf" srcId="{98A1F4C4-B18B-421E-9724-FFD836DE775F}" destId="{45C4B6DF-3D05-4232-BBF3-872786CABB1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63AD7-4BE2-4C9E-93D3-5A64942F33F6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1B40A-7A67-421E-BB70-E5FEB5C8BBA6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26221-0F57-4674-85E5-B137AFFEF496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Overall GPF</a:t>
          </a:r>
        </a:p>
      </dsp:txBody>
      <dsp:txXfrm>
        <a:off x="697026" y="718"/>
        <a:ext cx="5816577" cy="603486"/>
      </dsp:txXfrm>
    </dsp:sp>
    <dsp:sp modelId="{6B2C3CBD-6B4F-49EB-9247-89B5178A4A4D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CACFE-A16A-4B84-95E4-74F88DBCB0B3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AA49E-EC7A-48AB-852E-93BF6583E418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PPT Greeting </a:t>
          </a:r>
        </a:p>
      </dsp:txBody>
      <dsp:txXfrm>
        <a:off x="697026" y="755076"/>
        <a:ext cx="5816577" cy="603486"/>
      </dsp:txXfrm>
    </dsp:sp>
    <dsp:sp modelId="{A1468F9D-F7F6-435D-965B-54A45CA243CD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251F2-5D28-4375-9FCE-1922E559B219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E35FA-1219-4859-80ED-30E31C44C30C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Presentation Posture</a:t>
          </a:r>
        </a:p>
      </dsp:txBody>
      <dsp:txXfrm>
        <a:off x="697026" y="1509433"/>
        <a:ext cx="5816577" cy="603486"/>
      </dsp:txXfrm>
    </dsp:sp>
    <dsp:sp modelId="{7338B194-E3DB-4D25-9E75-F34F589B6D31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1B7E8-04A5-4F8C-9BDF-C0E397ACF44C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63E61-4B32-4D77-8393-B16857819E39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Presentation Gesture </a:t>
          </a:r>
        </a:p>
      </dsp:txBody>
      <dsp:txXfrm>
        <a:off x="697026" y="2263791"/>
        <a:ext cx="5816577" cy="603486"/>
      </dsp:txXfrm>
    </dsp:sp>
    <dsp:sp modelId="{2C1C01B9-A15D-4C58-9EC8-10385D66181E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A6327-4665-44E6-9B90-B3BAE0B8977B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0F941-F3C6-4865-BEDD-1EB02E429E20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Body Moving</a:t>
          </a:r>
        </a:p>
      </dsp:txBody>
      <dsp:txXfrm>
        <a:off x="697026" y="3018148"/>
        <a:ext cx="5816577" cy="603486"/>
      </dsp:txXfrm>
    </dsp:sp>
    <dsp:sp modelId="{9A95DF88-E3A7-44D6-8E4A-2CE1C1381192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AFBA3-A181-4327-A176-703251B25B61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AB8D7-8A2F-45ED-B3B1-707DC225A6AC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Hands &amp; Legs</a:t>
          </a:r>
        </a:p>
      </dsp:txBody>
      <dsp:txXfrm>
        <a:off x="697026" y="3772506"/>
        <a:ext cx="5816577" cy="603486"/>
      </dsp:txXfrm>
    </dsp:sp>
    <dsp:sp modelId="{3700C2E1-0E49-437E-A5BD-C40EC0677CEF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C9161-70B5-4FBF-A2DC-A7453BD872BD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8F051-1505-4F24-8F46-93E268306AE8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Eye Contacts</a:t>
          </a:r>
        </a:p>
      </dsp:txBody>
      <dsp:txXfrm>
        <a:off x="697026" y="4526863"/>
        <a:ext cx="5816577" cy="603486"/>
      </dsp:txXfrm>
    </dsp:sp>
    <dsp:sp modelId="{D268D504-3085-45F9-B247-E3B3C1D92DF1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95F15-297A-498C-9E14-EB963138B5B0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3D668-D754-459B-93FB-7BB6AB73F8B8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Voice</a:t>
          </a:r>
        </a:p>
      </dsp:txBody>
      <dsp:txXfrm>
        <a:off x="697026" y="5281221"/>
        <a:ext cx="5816577" cy="60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4C3B1-8210-4710-9C76-E780F10AE486}">
      <dsp:nvSpPr>
        <dsp:cNvPr id="0" name=""/>
        <dsp:cNvSpPr/>
      </dsp:nvSpPr>
      <dsp:spPr>
        <a:xfrm>
          <a:off x="0" y="0"/>
          <a:ext cx="5852160" cy="995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프레젠테이션 </a:t>
          </a:r>
          <a:endParaRPr lang="en-US" sz="3200" kern="1200"/>
        </a:p>
      </dsp:txBody>
      <dsp:txXfrm>
        <a:off x="29155" y="29155"/>
        <a:ext cx="4693893" cy="937125"/>
      </dsp:txXfrm>
    </dsp:sp>
    <dsp:sp modelId="{C0BBBEC7-8268-4B71-B790-516B94311CD6}">
      <dsp:nvSpPr>
        <dsp:cNvPr id="0" name=""/>
        <dsp:cNvSpPr/>
      </dsp:nvSpPr>
      <dsp:spPr>
        <a:xfrm>
          <a:off x="490118" y="1176423"/>
          <a:ext cx="5852160" cy="99543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</a:t>
          </a:r>
          <a:r>
            <a:rPr lang="ko-KR" sz="3200" kern="1200"/>
            <a:t> </a:t>
          </a:r>
          <a:r>
            <a:rPr lang="en-US" sz="3200" kern="1200"/>
            <a:t>&lt; </a:t>
          </a:r>
          <a:r>
            <a:rPr lang="en-US" sz="3200" b="1" u="sng" kern="1200"/>
            <a:t>How</a:t>
          </a:r>
          <a:endParaRPr lang="en-US" sz="3200" kern="1200"/>
        </a:p>
      </dsp:txBody>
      <dsp:txXfrm>
        <a:off x="519273" y="1205578"/>
        <a:ext cx="4656698" cy="937125"/>
      </dsp:txXfrm>
    </dsp:sp>
    <dsp:sp modelId="{260C92B2-D74C-47F8-A575-F77A0BE9CAF1}">
      <dsp:nvSpPr>
        <dsp:cNvPr id="0" name=""/>
        <dsp:cNvSpPr/>
      </dsp:nvSpPr>
      <dsp:spPr>
        <a:xfrm>
          <a:off x="972921" y="2352847"/>
          <a:ext cx="5852160" cy="99543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b="1" kern="1200"/>
            <a:t>감정</a:t>
          </a:r>
          <a:r>
            <a:rPr lang="ko-KR" sz="3200" kern="1200"/>
            <a:t>을 동반한 설득</a:t>
          </a:r>
          <a:endParaRPr lang="en-US" sz="3200" kern="1200"/>
        </a:p>
      </dsp:txBody>
      <dsp:txXfrm>
        <a:off x="1002076" y="2382002"/>
        <a:ext cx="4664013" cy="937125"/>
      </dsp:txXfrm>
    </dsp:sp>
    <dsp:sp modelId="{4C70245D-69C8-4821-80A9-FF93C2F5BEE0}">
      <dsp:nvSpPr>
        <dsp:cNvPr id="0" name=""/>
        <dsp:cNvSpPr/>
      </dsp:nvSpPr>
      <dsp:spPr>
        <a:xfrm>
          <a:off x="1463039" y="3529270"/>
          <a:ext cx="5852160" cy="9954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온몸을 던져서 전달하라</a:t>
          </a:r>
          <a:endParaRPr lang="en-US" sz="3200" kern="1200"/>
        </a:p>
      </dsp:txBody>
      <dsp:txXfrm>
        <a:off x="1492194" y="3558425"/>
        <a:ext cx="4656698" cy="937125"/>
      </dsp:txXfrm>
    </dsp:sp>
    <dsp:sp modelId="{27D87BD5-04C2-4117-BC87-D9D4B5CB3D9C}">
      <dsp:nvSpPr>
        <dsp:cNvPr id="0" name=""/>
        <dsp:cNvSpPr/>
      </dsp:nvSpPr>
      <dsp:spPr>
        <a:xfrm>
          <a:off x="5205127" y="762412"/>
          <a:ext cx="647032" cy="647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50709" y="762412"/>
        <a:ext cx="355868" cy="486892"/>
      </dsp:txXfrm>
    </dsp:sp>
    <dsp:sp modelId="{FDE10220-A514-405C-B7FB-1328355BEA8D}">
      <dsp:nvSpPr>
        <dsp:cNvPr id="0" name=""/>
        <dsp:cNvSpPr/>
      </dsp:nvSpPr>
      <dsp:spPr>
        <a:xfrm>
          <a:off x="5695245" y="1938836"/>
          <a:ext cx="647032" cy="647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840827" y="1938836"/>
        <a:ext cx="355868" cy="486892"/>
      </dsp:txXfrm>
    </dsp:sp>
    <dsp:sp modelId="{DEB1B87B-31D3-4759-BA0E-7D7E8F64E645}">
      <dsp:nvSpPr>
        <dsp:cNvPr id="0" name=""/>
        <dsp:cNvSpPr/>
      </dsp:nvSpPr>
      <dsp:spPr>
        <a:xfrm>
          <a:off x="6178048" y="3115260"/>
          <a:ext cx="647032" cy="6470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23630" y="3115260"/>
        <a:ext cx="355868" cy="486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22ACE-E840-46C4-8ECB-E9A2DF707065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670280AB-4D4C-4524-87FE-E725165613DF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1) </a:t>
          </a:r>
          <a:r>
            <a:rPr lang="ko-KR" sz="2200" kern="1200"/>
            <a:t>프리젠테이션 시작 시</a:t>
          </a:r>
          <a:endParaRPr lang="en-US" sz="2200" kern="1200"/>
        </a:p>
      </dsp:txBody>
      <dsp:txXfrm>
        <a:off x="8061" y="5979"/>
        <a:ext cx="3034531" cy="1820718"/>
      </dsp:txXfrm>
    </dsp:sp>
    <dsp:sp modelId="{23A83DE5-CB22-4E4B-A2D6-3602BD5E820D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D33C3D9E-24C5-4716-92A9-7017AB229ECA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200" kern="1200"/>
            <a:t>입장 후 가벼운 인사를 하고 발표위치에 섬</a:t>
          </a:r>
          <a:endParaRPr lang="en-US" sz="2200" kern="1200"/>
        </a:p>
      </dsp:txBody>
      <dsp:txXfrm>
        <a:off x="3740534" y="5979"/>
        <a:ext cx="3034531" cy="1820718"/>
      </dsp:txXfrm>
    </dsp:sp>
    <dsp:sp modelId="{A7AD03D0-8645-45B0-AD52-BF12B7256DF6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A80D7687-F38D-435D-AF28-4F4F6AE451E4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200" kern="1200"/>
            <a:t>시작지시가 떨어지면 발표위치에서 이동해 인사</a:t>
          </a:r>
          <a:endParaRPr lang="en-US" sz="2200" kern="1200"/>
        </a:p>
      </dsp:txBody>
      <dsp:txXfrm>
        <a:off x="7473007" y="5979"/>
        <a:ext cx="3034531" cy="1820718"/>
      </dsp:txXfrm>
    </dsp:sp>
    <dsp:sp modelId="{9D459988-B540-46D0-8CB8-D279F29B368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E721571D-CB9A-48C8-BEA9-D7F92A67E6F7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200" kern="1200"/>
            <a:t>현장상황에 맞게 겸손과 경의를 표하며 표정을 밝게</a:t>
          </a:r>
          <a:endParaRPr lang="en-US" sz="2200" kern="1200"/>
        </a:p>
      </dsp:txBody>
      <dsp:txXfrm>
        <a:off x="8061" y="2524640"/>
        <a:ext cx="3034531" cy="1820718"/>
      </dsp:txXfrm>
    </dsp:sp>
    <dsp:sp modelId="{595EAB20-6FDA-49E4-9ED9-193D5449A453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CA7B2D7B-932C-495B-9520-5FC9261CB28A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200" kern="1200"/>
            <a:t>인사 위치 </a:t>
          </a:r>
          <a:r>
            <a:rPr lang="en-US" sz="2200" kern="1200"/>
            <a:t>: </a:t>
          </a:r>
          <a:r>
            <a:rPr lang="ko-KR" sz="2200" kern="1200"/>
            <a:t>정 위치에 서서 심사위원에게 두루 시선을 줌</a:t>
          </a:r>
          <a:endParaRPr lang="en-US" sz="2200" kern="1200"/>
        </a:p>
      </dsp:txBody>
      <dsp:txXfrm>
        <a:off x="3740534" y="2524640"/>
        <a:ext cx="3034531" cy="1820718"/>
      </dsp:txXfrm>
    </dsp:sp>
    <dsp:sp modelId="{7972A1DB-E7E7-49EC-ABBF-9DA1F88DC19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(Zig-Zag</a:t>
          </a:r>
          <a:r>
            <a:rPr lang="ko-KR" sz="2200" kern="1200"/>
            <a:t>법 활용</a:t>
          </a:r>
          <a:r>
            <a:rPr lang="en-US" sz="2200" kern="1200"/>
            <a:t>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</dsp:txBody>
      <dsp:txXfrm>
        <a:off x="7473007" y="2524640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0D99F-B433-413C-AE37-7B853229704D}">
      <dsp:nvSpPr>
        <dsp:cNvPr id="0" name=""/>
        <dsp:cNvSpPr/>
      </dsp:nvSpPr>
      <dsp:spPr>
        <a:xfrm>
          <a:off x="644851" y="998"/>
          <a:ext cx="2781421" cy="1668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서서 하는 자세를 준용하되 다음 사항에 유의</a:t>
          </a:r>
          <a:endParaRPr lang="en-US" sz="2400" kern="1200"/>
        </a:p>
      </dsp:txBody>
      <dsp:txXfrm>
        <a:off x="644851" y="998"/>
        <a:ext cx="2781421" cy="1668852"/>
      </dsp:txXfrm>
    </dsp:sp>
    <dsp:sp modelId="{EEB211CD-CFFD-4722-923C-DA9954B8A395}">
      <dsp:nvSpPr>
        <dsp:cNvPr id="0" name=""/>
        <dsp:cNvSpPr/>
      </dsp:nvSpPr>
      <dsp:spPr>
        <a:xfrm>
          <a:off x="3704415" y="998"/>
          <a:ext cx="2781421" cy="166885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의자 등받이에 엉덩이를 바짝 붙이고 앉기</a:t>
          </a:r>
          <a:endParaRPr lang="en-US" sz="2400" kern="1200"/>
        </a:p>
      </dsp:txBody>
      <dsp:txXfrm>
        <a:off x="3704415" y="998"/>
        <a:ext cx="2781421" cy="1668852"/>
      </dsp:txXfrm>
    </dsp:sp>
    <dsp:sp modelId="{508B3E04-5FF6-477F-A9EF-18083C37DB82}">
      <dsp:nvSpPr>
        <dsp:cNvPr id="0" name=""/>
        <dsp:cNvSpPr/>
      </dsp:nvSpPr>
      <dsp:spPr>
        <a:xfrm>
          <a:off x="6763978" y="998"/>
          <a:ext cx="2781421" cy="166885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다리를 벌리고 앉지 않도록 주의</a:t>
          </a:r>
          <a:endParaRPr lang="en-US" sz="2400" kern="1200"/>
        </a:p>
      </dsp:txBody>
      <dsp:txXfrm>
        <a:off x="6763978" y="998"/>
        <a:ext cx="2781421" cy="1668852"/>
      </dsp:txXfrm>
    </dsp:sp>
    <dsp:sp modelId="{127BEBB9-DE34-4160-81BC-4CE5C9A073AC}">
      <dsp:nvSpPr>
        <dsp:cNvPr id="0" name=""/>
        <dsp:cNvSpPr/>
      </dsp:nvSpPr>
      <dsp:spPr>
        <a:xfrm>
          <a:off x="2174633" y="1947993"/>
          <a:ext cx="2781421" cy="166885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허리는 펴고 배에 힘을 약간 준 자세 유지</a:t>
          </a:r>
          <a:endParaRPr lang="en-US" sz="2400" kern="1200"/>
        </a:p>
      </dsp:txBody>
      <dsp:txXfrm>
        <a:off x="2174633" y="1947993"/>
        <a:ext cx="2781421" cy="1668852"/>
      </dsp:txXfrm>
    </dsp:sp>
    <dsp:sp modelId="{45C4B6DF-3D05-4232-BBF3-872786CABB13}">
      <dsp:nvSpPr>
        <dsp:cNvPr id="0" name=""/>
        <dsp:cNvSpPr/>
      </dsp:nvSpPr>
      <dsp:spPr>
        <a:xfrm>
          <a:off x="5234197" y="1947993"/>
          <a:ext cx="2781421" cy="166885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앞의 탁자에 손을 올리지 말 것</a:t>
          </a:r>
          <a:endParaRPr lang="en-US" sz="2400" kern="1200"/>
        </a:p>
      </dsp:txBody>
      <dsp:txXfrm>
        <a:off x="5234197" y="1947993"/>
        <a:ext cx="2781421" cy="1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5188-4847-4885-AE91-AC34F10D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D62043-3AAE-46AE-A7E6-C0A0D8548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E29CC-0420-496F-AE11-6105A076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0E237-F2DE-4161-9754-E7F4D3D1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EA5C7-EC3A-4F40-8BB6-93AF2C4D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8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5EB37-B73C-4A2B-9267-C96EF3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2C742-C585-4335-A8F7-D45D045A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2F0FB-5622-4CA1-AC2D-E0A4EA21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57696-E4C8-4D17-8BDF-38252FEF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83F42-D4A5-4A61-8E59-FFF2DDA8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0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9CDBE5-5771-4D11-B7D2-6248CEE87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021D7-1874-41C1-8DF0-5DA8FBFF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C4B9C-2121-41C6-A823-6D7203C6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C19F1-B9AF-4EFE-BC8B-E6095550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239A1-BB5B-4AF6-89BC-E3431631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7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9D212-83EC-4EB1-BDF9-46C9A53F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AF6EC-7E12-41F2-903C-582B30E8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689C8-71D4-48D1-B92D-E87C9EE2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F9F6-7E9B-4F55-AC37-829FF25F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50FC9-FBCA-4182-BC63-EBCF225E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7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4E17-AE59-4F83-8DBC-74F223C1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38264-51CF-4EA0-B2A2-5154918F9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79F2-86A6-43E2-B4B7-DAE468AF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17D71-1B41-4E0B-8ACC-A3A87D04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8012A-F087-4FC3-B57A-60B1898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6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ADB14-8658-4CE4-90F4-62C5D64C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D0CE0-9954-4CD4-B125-11C478AAE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8BB0E3-3908-4D71-94FB-076BFF896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18287-C5C3-437A-B242-18CA7254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2E897-EBFF-43A9-8820-18C680D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3FB38-3083-49BC-9DF4-94A4CE2C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3152E-8C1B-4AC8-BFE9-2A77B602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CD641-DA0E-4F8E-98F5-0E83D520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007FB-E179-497A-9782-09F21269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20B2B2-628C-4682-8AF2-E3A569C2B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5F615C-1BF2-406C-A988-475032483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70D4F4-9A86-498B-9081-C414436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15E1C-E933-469C-A1BB-652F3BAF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70F954-2972-4C5D-9994-4919FBE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0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F7AFB-FC82-478A-B95A-18F99F79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B09E6-9DB5-4143-B59B-25C1B509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3909F9-7DC7-4947-BF6B-A38F709C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F5323-42FC-4AAA-B1A9-6A40C79E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828B0D-D907-41ED-A689-6C367A51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61C5C5-BBAF-4BBC-8C67-76C38A49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2E890-9124-4CB6-8664-D923E88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7E46B-9EEA-4186-8122-1DEE816C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9F542-167C-4B3F-9385-A7745116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F7BEC-1F42-494C-B07E-21891D00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6D3FD-C300-41F6-8518-26E6999E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41F67-7BA8-4CD7-AD70-14B58732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41DB4-62CB-48A8-9B96-3C28378E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AC60A-B514-4559-9F1B-15ACD270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C2E24-71FE-4783-AA4F-1DB42CFFF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89B011-503D-4174-917F-8E2C86E27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4C5B2-AF12-41C0-9CBC-E3950CC7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7CCB1-CFF6-4153-A0F8-002DAB81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082BF-D3F8-4321-A69B-D77517A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F0D529-DEEF-4A5A-85C1-D525E12E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59008-E599-4533-AB8C-801C23E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111F0-9D75-45A8-ABC3-14430900F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23E1-0E18-4FE8-B4DF-6840D1E1C913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2FF5A-E4E7-4E7D-BAAA-6128B03D1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7CF2A-B883-4CBD-B15E-5EA75E9FD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5887-9521-4148-96EA-0D13B9A6D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9CBF01-4D7A-47AF-A3AB-FAC56B98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144657"/>
            <a:ext cx="4152900" cy="280987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is A 	Good PPT</a:t>
            </a:r>
            <a:endParaRPr lang="ko-KR" altLang="en-US" sz="5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B9462-13B1-47A4-8F29-3E596841B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4405106"/>
            <a:ext cx="3348228" cy="92849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Michael Cha</a:t>
            </a:r>
            <a:r>
              <a:rPr lang="ko-KR" alt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54DEB2-0BE4-4BC3-B437-C781F4F7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089" y="140970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58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altLang="ko-KR"/>
              <a:t>Standing Posture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ko-KR" altLang="ko-KR" sz="1500"/>
              <a:t>등을 곧게 편 상태에서 반듯하고 균형 잡힌 자세를 유지</a:t>
            </a:r>
            <a:endParaRPr lang="en-US" altLang="ko-KR" sz="1500"/>
          </a:p>
          <a:p>
            <a:pPr lvl="0"/>
            <a:r>
              <a:rPr lang="ko-KR" altLang="ko-KR" sz="1500"/>
              <a:t>어깨를 약간 뒤로 젖히고 고개를 위로 조금 당긴 자세</a:t>
            </a:r>
            <a:endParaRPr lang="en-US" altLang="ko-KR" sz="1500"/>
          </a:p>
          <a:p>
            <a:pPr lvl="0"/>
            <a:r>
              <a:rPr lang="ko-KR" altLang="ko-KR" sz="1500"/>
              <a:t>한쪽 다리에만 무게를 실은 채 서 있는 자세는 피함</a:t>
            </a:r>
            <a:endParaRPr lang="en-US" altLang="ko-KR" sz="1500"/>
          </a:p>
          <a:p>
            <a:pPr lvl="0"/>
            <a:r>
              <a:rPr lang="ko-KR" altLang="ko-KR" sz="1500"/>
              <a:t>몸을 기대지 않음</a:t>
            </a:r>
            <a:endParaRPr lang="en-US" altLang="ko-KR" sz="1500"/>
          </a:p>
          <a:p>
            <a:pPr lvl="0"/>
            <a:r>
              <a:rPr lang="ko-KR" altLang="ko-KR" sz="1500"/>
              <a:t>양다리 간격은 어깨나 엉덩이 넓이보다 약간 좁게 유지</a:t>
            </a:r>
            <a:endParaRPr lang="en-US" altLang="ko-KR" sz="1500"/>
          </a:p>
          <a:p>
            <a:pPr lvl="0"/>
            <a:r>
              <a:rPr lang="ko-KR" altLang="ko-KR" sz="1500"/>
              <a:t>양 손은 양 옆으로 늘어뜨림</a:t>
            </a:r>
            <a:endParaRPr lang="en-US" altLang="ko-KR" sz="1500"/>
          </a:p>
          <a:p>
            <a:pPr lvl="0"/>
            <a:r>
              <a:rPr lang="ko-KR" altLang="ko-KR" sz="1500"/>
              <a:t>양 발은 </a:t>
            </a:r>
            <a:r>
              <a:rPr lang="en-US" altLang="ko-KR" sz="1500"/>
              <a:t>11</a:t>
            </a:r>
            <a:r>
              <a:rPr lang="ko-KR" altLang="ko-KR" sz="1500"/>
              <a:t>자가 되도록 함</a:t>
            </a:r>
            <a:r>
              <a:rPr lang="en-US" altLang="ko-KR" sz="1500"/>
              <a:t>(</a:t>
            </a:r>
            <a:r>
              <a:rPr lang="ko-KR" altLang="ko-KR" sz="1500"/>
              <a:t>八자 모양은 피함</a:t>
            </a:r>
            <a:r>
              <a:rPr lang="en-US" altLang="ko-KR" sz="1500"/>
              <a:t>)</a:t>
            </a:r>
          </a:p>
          <a:p>
            <a:pPr lvl="0"/>
            <a:r>
              <a:rPr lang="ko-KR" altLang="ko-KR" sz="1500"/>
              <a:t>무릎은 반듯하게 펴고 아랫배에 가볍게 함을 줌</a:t>
            </a:r>
            <a:endParaRPr lang="en-US" altLang="ko-KR" sz="1500"/>
          </a:p>
          <a:p>
            <a:r>
              <a:rPr lang="ko-KR" altLang="en-US" sz="1500"/>
              <a:t>청중 기준 으로 오른쪽에 서서 스크린 쪽으로 몸을 </a:t>
            </a:r>
            <a:r>
              <a:rPr lang="en-US" altLang="ko-KR" sz="1500"/>
              <a:t>30</a:t>
            </a:r>
            <a:r>
              <a:rPr lang="ko-KR" altLang="en-US" sz="1500"/>
              <a:t>도 돌린 자세</a:t>
            </a:r>
            <a:endParaRPr lang="en-US" altLang="ko-KR" sz="1500"/>
          </a:p>
          <a:p>
            <a:pPr lvl="0"/>
            <a:endParaRPr lang="en-US" altLang="ko-KR" sz="15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ED6A8A4-49EC-4AB4-A8DA-FA911C80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4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altLang="ko-KR"/>
              <a:t>Sitting Posture</a:t>
            </a:r>
            <a:endParaRPr lang="ko-KR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33065721-7B41-45C4-B0D6-DCDF0C3BF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7288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8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E0FDA-00E6-48C5-B202-FAE3964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PPT Gesture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3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4000" dirty="0"/>
              <a:t>Body Moving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21BD61A-D1DC-4243-B62C-9D1B7AB7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601" y="1686721"/>
            <a:ext cx="5157787" cy="823912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Bad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A548DEA-1E52-4AFC-9A44-1511016BA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2554290"/>
            <a:ext cx="5157787" cy="368458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2000" dirty="0"/>
              <a:t>산만한 몸동작 </a:t>
            </a:r>
            <a:endParaRPr lang="en-US" altLang="ko-KR" sz="2000" dirty="0"/>
          </a:p>
          <a:p>
            <a:r>
              <a:rPr lang="ko-KR" altLang="en-US" sz="2000" dirty="0"/>
              <a:t>제자리걸음 </a:t>
            </a:r>
            <a:endParaRPr lang="en-US" altLang="ko-KR" sz="2000" dirty="0"/>
          </a:p>
          <a:p>
            <a:r>
              <a:rPr lang="ko-KR" altLang="en-US" sz="2000" dirty="0" err="1"/>
              <a:t>몸흔들거림</a:t>
            </a:r>
            <a:endParaRPr lang="ko-KR" altLang="en-US" sz="2000" dirty="0"/>
          </a:p>
          <a:p>
            <a:r>
              <a:rPr lang="ko-KR" altLang="en-US" sz="2000" dirty="0"/>
              <a:t>청중에게 </a:t>
            </a:r>
            <a:r>
              <a:rPr lang="ko-KR" altLang="en-US" sz="2000" dirty="0" err="1"/>
              <a:t>등보이고</a:t>
            </a:r>
            <a:r>
              <a:rPr lang="ko-KR" altLang="en-US" sz="2000" dirty="0"/>
              <a:t> 슬라이드 그대로 읽기</a:t>
            </a:r>
          </a:p>
          <a:p>
            <a:r>
              <a:rPr lang="ko-KR" altLang="en-US" sz="2000" dirty="0"/>
              <a:t>가만히 서서 노트 보며 그대로 읽기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25D3C90-8292-4260-95BD-9C2495AFB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2812" y="1686721"/>
            <a:ext cx="5183188" cy="823912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2" y="2554290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강의실 정중앙에서 시작</a:t>
            </a:r>
          </a:p>
          <a:p>
            <a:r>
              <a:rPr lang="ko-KR" altLang="en-US" sz="2000" dirty="0"/>
              <a:t>말을 하기전에 안정감 있게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( 30 </a:t>
            </a:r>
            <a:r>
              <a:rPr lang="ko-KR" altLang="en-US" sz="2000" dirty="0"/>
              <a:t>도 </a:t>
            </a:r>
            <a:r>
              <a:rPr lang="ko-KR" altLang="en-US" sz="2000" dirty="0" err="1"/>
              <a:t>스크린쪽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발표화면 가리지 않기</a:t>
            </a:r>
          </a:p>
          <a:p>
            <a:r>
              <a:rPr lang="ko-KR" altLang="en-US" sz="2000" dirty="0"/>
              <a:t>의도적으로 이동</a:t>
            </a:r>
            <a:r>
              <a:rPr lang="en-US" altLang="ko-KR" sz="2000" dirty="0"/>
              <a:t>, </a:t>
            </a:r>
            <a:r>
              <a:rPr lang="ko-KR" altLang="en-US" sz="2000" dirty="0"/>
              <a:t>주어진 공간 활용</a:t>
            </a:r>
          </a:p>
          <a:p>
            <a:r>
              <a:rPr lang="ko-KR" altLang="en-US" sz="2000" dirty="0"/>
              <a:t>청중을 향해 이동</a:t>
            </a:r>
          </a:p>
        </p:txBody>
      </p:sp>
    </p:spTree>
    <p:extLst>
      <p:ext uri="{BB962C8B-B14F-4D97-AF65-F5344CB8AC3E}">
        <p14:creationId xmlns:p14="http://schemas.microsoft.com/office/powerpoint/2010/main" val="168230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Body Moving</a:t>
            </a:r>
            <a:endParaRPr lang="ko-KR" altLang="en-US" sz="40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ko-KR" altLang="en-US" sz="2000"/>
              <a:t>발표자가 서 있는 지점을 중심으로 약 </a:t>
            </a:r>
            <a:r>
              <a:rPr lang="en-US" altLang="ko-KR" sz="2000"/>
              <a:t>20~30cm </a:t>
            </a:r>
            <a:r>
              <a:rPr lang="ko-KR" altLang="en-US" sz="2000"/>
              <a:t>반경 내 작은 이동</a:t>
            </a:r>
            <a:endParaRPr lang="en-US" altLang="ko-KR" sz="2000"/>
          </a:p>
          <a:p>
            <a:r>
              <a:rPr lang="ko-KR" altLang="en-US" sz="2000"/>
              <a:t>너무 빠른 움직임은 피해야 하며 천천히 여유 있게 움직이도록 함</a:t>
            </a:r>
          </a:p>
          <a:p>
            <a:r>
              <a:rPr lang="ko-KR" altLang="en-US" sz="2000"/>
              <a:t>이동 시에도 </a:t>
            </a:r>
            <a:r>
              <a:rPr lang="en-US" altLang="ko-KR" sz="2000"/>
              <a:t>eye contact</a:t>
            </a:r>
            <a:r>
              <a:rPr lang="ko-KR" altLang="en-US" sz="2000"/>
              <a:t>를 반드시 지켜야 함</a:t>
            </a:r>
          </a:p>
          <a:p>
            <a:r>
              <a:rPr lang="ko-KR" altLang="en-US" sz="2000"/>
              <a:t>스크린에 있는 내용을 설명할 때는 스크린 옆에 서 있어야 함</a:t>
            </a:r>
            <a:endParaRPr lang="en-US" altLang="ko-KR" sz="2000"/>
          </a:p>
          <a:p>
            <a:r>
              <a:rPr lang="ko-KR" altLang="en-US" sz="2000"/>
              <a:t>계속된 무대 이동 </a:t>
            </a:r>
            <a:endParaRPr lang="en-US" altLang="ko-KR" sz="2000"/>
          </a:p>
          <a:p>
            <a:r>
              <a:rPr lang="ko-KR" altLang="en-US" sz="2000"/>
              <a:t>미소 </a:t>
            </a:r>
            <a:r>
              <a:rPr lang="en-US" altLang="ko-KR" sz="2000"/>
              <a:t>=&gt; </a:t>
            </a:r>
            <a:r>
              <a:rPr lang="ko-KR" altLang="en-US" sz="2000"/>
              <a:t>부드러움 </a:t>
            </a:r>
            <a:r>
              <a:rPr lang="en-US" altLang="ko-KR" sz="2000"/>
              <a:t>=&gt; </a:t>
            </a:r>
            <a:r>
              <a:rPr lang="ko-KR" altLang="en-US" sz="2000"/>
              <a:t>자신감 </a:t>
            </a:r>
            <a:endParaRPr lang="en-US" altLang="ko-KR" sz="2000"/>
          </a:p>
          <a:p>
            <a:endParaRPr lang="en-US" altLang="ko-KR" sz="2000"/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4654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4000" dirty="0"/>
              <a:t>Hands &amp; Legs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75FF4-EA03-4BE7-95E1-3FDB85E5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6119"/>
            <a:ext cx="5157787" cy="823912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손의 위치는 배꼽 아래에 자연스레 위치</a:t>
            </a:r>
          </a:p>
          <a:p>
            <a:r>
              <a:rPr lang="ko-KR" altLang="en-US" sz="2000" dirty="0"/>
              <a:t>손바닥이 위쪽을 향하는 제스처 용이</a:t>
            </a:r>
          </a:p>
          <a:p>
            <a:r>
              <a:rPr lang="ko-KR" altLang="en-US" sz="2000" dirty="0"/>
              <a:t>힘을 싣는 제스처 </a:t>
            </a:r>
          </a:p>
          <a:p>
            <a:r>
              <a:rPr lang="ko-KR" altLang="en-US" sz="2000" dirty="0"/>
              <a:t>제스처는 몇 초간 유지</a:t>
            </a:r>
          </a:p>
          <a:p>
            <a:r>
              <a:rPr lang="ko-KR" altLang="en-US" sz="2000" dirty="0"/>
              <a:t>요점을 강조하는 제스처 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머리에서 허리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머리에서 바닥</a:t>
            </a:r>
            <a:r>
              <a:rPr lang="en-US" altLang="ko-KR" sz="2000" dirty="0"/>
              <a:t>) 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머리위</a:t>
            </a:r>
            <a:r>
              <a:rPr lang="ko-KR" altLang="en-US" sz="2000" dirty="0"/>
              <a:t> 신체의 전후좌우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6B7EC-6F80-4526-9D9A-28B028E40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16119"/>
            <a:ext cx="5183188" cy="823912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Bad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2C24D0-F353-4624-BE2E-D9892657D9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200" dirty="0"/>
              <a:t>뒷짐</a:t>
            </a:r>
          </a:p>
          <a:p>
            <a:r>
              <a:rPr lang="ko-KR" altLang="en-US" sz="2200" dirty="0"/>
              <a:t>주머니손</a:t>
            </a:r>
          </a:p>
          <a:p>
            <a:r>
              <a:rPr lang="ko-KR" altLang="en-US" sz="2200" dirty="0"/>
              <a:t>불필요한 물건 </a:t>
            </a:r>
            <a:r>
              <a:rPr lang="ko-KR" altLang="en-US" sz="2200" dirty="0" err="1"/>
              <a:t>들고있기</a:t>
            </a:r>
            <a:endParaRPr lang="ko-KR" altLang="en-US" sz="2200" dirty="0"/>
          </a:p>
          <a:p>
            <a:r>
              <a:rPr lang="ko-KR" altLang="en-US" sz="2200" dirty="0"/>
              <a:t>의미 없는 동작의 반복</a:t>
            </a:r>
          </a:p>
          <a:p>
            <a:r>
              <a:rPr lang="ko-KR" altLang="en-US" sz="2200" dirty="0"/>
              <a:t>팔짱</a:t>
            </a:r>
            <a:endParaRPr lang="en-US" altLang="ko-KR" sz="2200" dirty="0"/>
          </a:p>
          <a:p>
            <a:r>
              <a:rPr lang="ko-KR" altLang="en-US" sz="2200" dirty="0"/>
              <a:t>앞이나 뒤로 손 모으기</a:t>
            </a:r>
            <a:endParaRPr lang="en-US" altLang="ko-KR" sz="2200" dirty="0"/>
          </a:p>
          <a:p>
            <a:r>
              <a:rPr lang="ko-KR" altLang="en-US" sz="2200" dirty="0"/>
              <a:t>물체를 본래 이외의 목적으로 사용</a:t>
            </a:r>
            <a:endParaRPr lang="en-US" altLang="ko-KR" sz="2200" dirty="0"/>
          </a:p>
          <a:p>
            <a:r>
              <a:rPr lang="ko-KR" altLang="en-US" sz="2200" dirty="0"/>
              <a:t>손가락질</a:t>
            </a:r>
            <a:endParaRPr lang="en-US" altLang="ko-KR" sz="2200" dirty="0"/>
          </a:p>
          <a:p>
            <a:r>
              <a:rPr lang="ko-KR" altLang="en-US" sz="2200" dirty="0"/>
              <a:t>코나 귀를 만지거나 엉덩이를 긁는 것</a:t>
            </a:r>
            <a:endParaRPr lang="en-US" altLang="ko-KR" sz="2200" dirty="0"/>
          </a:p>
          <a:p>
            <a:r>
              <a:rPr lang="ko-KR" altLang="en-US" sz="2200" dirty="0"/>
              <a:t>머리에 손 얹기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1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3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4000" dirty="0"/>
              <a:t>Eye Contact</a:t>
            </a:r>
            <a:endParaRPr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CC506-E265-47CC-9D14-ADD012E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Eye Contact</a:t>
            </a:r>
            <a:r>
              <a:rPr lang="ko-KR" altLang="en-US" sz="2000" dirty="0"/>
              <a:t>은 가능한 </a:t>
            </a:r>
            <a:r>
              <a:rPr lang="en-US" altLang="ko-KR" sz="2000" dirty="0"/>
              <a:t>2-3</a:t>
            </a:r>
            <a:r>
              <a:rPr lang="ko-KR" altLang="en-US" sz="2000" dirty="0"/>
              <a:t>초간 유지 </a:t>
            </a:r>
          </a:p>
          <a:p>
            <a:r>
              <a:rPr lang="ko-KR" altLang="en-US" sz="2000" dirty="0" err="1"/>
              <a:t>정해지지않은</a:t>
            </a:r>
            <a:r>
              <a:rPr lang="ko-KR" altLang="en-US" sz="2000" dirty="0"/>
              <a:t> 순서로 </a:t>
            </a:r>
            <a:r>
              <a:rPr lang="en-US" altLang="ko-KR" sz="2000" dirty="0"/>
              <a:t>Eye Contact </a:t>
            </a:r>
            <a:r>
              <a:rPr lang="ko-KR" altLang="en-US" sz="2000" dirty="0"/>
              <a:t>이동</a:t>
            </a:r>
          </a:p>
          <a:p>
            <a:r>
              <a:rPr lang="en-US" altLang="ko-KR" sz="2000" dirty="0"/>
              <a:t>Zig-Zag : </a:t>
            </a:r>
            <a:r>
              <a:rPr lang="ko-KR" altLang="en-US" sz="2000" dirty="0"/>
              <a:t>뒤 </a:t>
            </a:r>
            <a:r>
              <a:rPr lang="en-US" altLang="ko-KR" sz="2000" dirty="0"/>
              <a:t>=&gt; </a:t>
            </a:r>
            <a:r>
              <a:rPr lang="ko-KR" altLang="en-US" sz="2000" dirty="0"/>
              <a:t>앞</a:t>
            </a:r>
          </a:p>
          <a:p>
            <a:r>
              <a:rPr lang="ko-KR" altLang="en-US" sz="2000" dirty="0"/>
              <a:t>질문에 </a:t>
            </a:r>
            <a:r>
              <a:rPr lang="ko-KR" altLang="en-US" sz="2000" dirty="0" err="1"/>
              <a:t>답할시</a:t>
            </a:r>
            <a:r>
              <a:rPr lang="en-US" altLang="ko-KR" sz="2000" dirty="0"/>
              <a:t>, </a:t>
            </a:r>
            <a:r>
              <a:rPr lang="ko-KR" altLang="en-US" sz="2000" dirty="0"/>
              <a:t>청중 전체를 바라봄</a:t>
            </a:r>
          </a:p>
          <a:p>
            <a:r>
              <a:rPr lang="ko-KR" altLang="en-US" sz="2000" dirty="0"/>
              <a:t>한가지 내용이 끝나기 전에는 </a:t>
            </a:r>
            <a:r>
              <a:rPr lang="en-US" altLang="ko-KR" sz="2000" dirty="0"/>
              <a:t>Eye Contact </a:t>
            </a:r>
            <a:r>
              <a:rPr lang="ko-KR" altLang="en-US" sz="2000" dirty="0"/>
              <a:t>유지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A878E-F467-4A04-B1AB-03628025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Bad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7996D6-E66F-4410-89A0-4232A8ECD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한사람에게만 관심 부여</a:t>
            </a:r>
          </a:p>
          <a:p>
            <a:r>
              <a:rPr lang="ko-KR" altLang="en-US" sz="2000" dirty="0"/>
              <a:t>바닥이나 천장 보는 시선처리</a:t>
            </a:r>
          </a:p>
          <a:p>
            <a:r>
              <a:rPr lang="ko-KR" altLang="en-US" sz="2000" dirty="0"/>
              <a:t>청중을 </a:t>
            </a:r>
            <a:r>
              <a:rPr lang="ko-KR" altLang="en-US" sz="2000" dirty="0" err="1"/>
              <a:t>빗겨나</a:t>
            </a:r>
            <a:r>
              <a:rPr lang="ko-KR" altLang="en-US" sz="2000" dirty="0"/>
              <a:t> 한곳만 보는 시선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50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Eye Contact</a:t>
            </a:r>
            <a:endParaRPr lang="ko-KR" altLang="en-US" sz="40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ko-KR" altLang="en-US" sz="2000"/>
          </a:p>
          <a:p>
            <a:r>
              <a:rPr lang="ko-KR" altLang="en-US" sz="2000"/>
              <a:t>항상 </a:t>
            </a:r>
            <a:r>
              <a:rPr lang="en-US" altLang="ko-KR" sz="2000"/>
              <a:t>1:1</a:t>
            </a:r>
            <a:r>
              <a:rPr lang="ko-KR" altLang="en-US" sz="2000"/>
              <a:t>로 이야기</a:t>
            </a:r>
            <a:endParaRPr lang="en-US" altLang="ko-KR" sz="2000"/>
          </a:p>
          <a:p>
            <a:r>
              <a:rPr lang="ko-KR" altLang="en-US" sz="2000"/>
              <a:t>시선이 가슴선 아래로 내려가지 않음</a:t>
            </a:r>
          </a:p>
          <a:p>
            <a:r>
              <a:rPr lang="ko-KR" altLang="en-US" sz="2000"/>
              <a:t>땅을 내려 보거나 천장을 쳐다보지 않음</a:t>
            </a:r>
          </a:p>
          <a:p>
            <a:r>
              <a:rPr lang="ko-KR" altLang="en-US" sz="2000"/>
              <a:t>청중의 시선을 피하거나 눈동자만 돌려 쳐다보지 않음</a:t>
            </a:r>
          </a:p>
          <a:p>
            <a:r>
              <a:rPr lang="ko-KR" altLang="en-US" sz="2000"/>
              <a:t>몸을 움직여 시선을 전달</a:t>
            </a:r>
          </a:p>
          <a:p>
            <a:r>
              <a:rPr lang="ko-KR" altLang="en-US" sz="2000"/>
              <a:t>시선 처리는 청중과 스크린을 </a:t>
            </a:r>
            <a:r>
              <a:rPr lang="en-US" altLang="ko-KR" sz="2000"/>
              <a:t>7:3 </a:t>
            </a:r>
            <a:r>
              <a:rPr lang="ko-KR" altLang="en-US" sz="2000"/>
              <a:t>정도의 비율로 유지</a:t>
            </a:r>
          </a:p>
        </p:txBody>
      </p:sp>
    </p:spTree>
    <p:extLst>
      <p:ext uri="{BB962C8B-B14F-4D97-AF65-F5344CB8AC3E}">
        <p14:creationId xmlns:p14="http://schemas.microsoft.com/office/powerpoint/2010/main" val="359926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4000" dirty="0"/>
              <a:t>Voice</a:t>
            </a:r>
            <a:endParaRPr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CC506-E265-47CC-9D14-ADD012EEE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Good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높낮이와 템포조절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기상캐스터 템포</a:t>
            </a:r>
            <a:endParaRPr lang="en-US" altLang="ko-KR" sz="2000" dirty="0"/>
          </a:p>
          <a:p>
            <a:r>
              <a:rPr lang="ko-KR" altLang="en-US" sz="2000" dirty="0"/>
              <a:t>요점을 </a:t>
            </a:r>
            <a:r>
              <a:rPr lang="ko-KR" altLang="en-US" sz="2000" dirty="0" err="1"/>
              <a:t>강조할때</a:t>
            </a:r>
            <a:r>
              <a:rPr lang="ko-KR" altLang="en-US" sz="2000" dirty="0"/>
              <a:t> 목소리 변화</a:t>
            </a:r>
          </a:p>
          <a:p>
            <a:r>
              <a:rPr lang="ko-KR" altLang="en-US" sz="2000" dirty="0"/>
              <a:t>내용중요도에 따른 성량 변화</a:t>
            </a:r>
          </a:p>
          <a:p>
            <a:r>
              <a:rPr lang="ko-KR" altLang="en-US" sz="2000" dirty="0"/>
              <a:t>간격</a:t>
            </a:r>
          </a:p>
          <a:p>
            <a:pPr marL="0" indent="0">
              <a:buNone/>
            </a:pPr>
            <a:r>
              <a:rPr lang="ko-KR" altLang="en-US" sz="2000" dirty="0"/>
              <a:t>내용전환시 </a:t>
            </a:r>
          </a:p>
          <a:p>
            <a:pPr marL="0" indent="0">
              <a:buNone/>
            </a:pPr>
            <a:r>
              <a:rPr lang="ko-KR" altLang="en-US" sz="2000" dirty="0"/>
              <a:t>질문에 답하기 전</a:t>
            </a:r>
          </a:p>
          <a:p>
            <a:pPr marL="0" indent="0">
              <a:buNone/>
            </a:pPr>
            <a:r>
              <a:rPr lang="ko-KR" altLang="en-US" sz="2000" dirty="0" err="1"/>
              <a:t>강조할때</a:t>
            </a:r>
            <a:r>
              <a:rPr lang="ko-KR" altLang="en-US" sz="2000" dirty="0"/>
              <a:t> </a:t>
            </a:r>
          </a:p>
          <a:p>
            <a:pPr marL="0" indent="0">
              <a:buNone/>
            </a:pPr>
            <a:r>
              <a:rPr lang="ko-KR" altLang="en-US" sz="2000" dirty="0"/>
              <a:t>습관적인 </a:t>
            </a:r>
            <a:r>
              <a:rPr lang="ko-KR" altLang="en-US" sz="2000" dirty="0" err="1"/>
              <a:t>연걸어</a:t>
            </a:r>
            <a:r>
              <a:rPr lang="ko-KR" altLang="en-US" sz="2000" dirty="0"/>
              <a:t> 대치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3A878E-F467-4A04-B1AB-03628025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rgbClr val="FFC000"/>
                </a:solidFill>
              </a:rPr>
              <a:t>Bad</a:t>
            </a:r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7996D6-E66F-4410-89A0-4232A8ECD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습관적 연결어 사용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</a:t>
            </a:r>
            <a:r>
              <a:rPr lang="ko-KR" altLang="en-US" sz="2000" dirty="0"/>
              <a:t>어 음 아시겠지요</a:t>
            </a:r>
            <a:endParaRPr lang="en-US" altLang="ko-KR" sz="2000" dirty="0"/>
          </a:p>
          <a:p>
            <a:r>
              <a:rPr lang="ko-KR" altLang="en-US" sz="2000" dirty="0"/>
              <a:t>어미마다 목소리가 낮아지거나 높아짐</a:t>
            </a:r>
          </a:p>
          <a:p>
            <a:r>
              <a:rPr lang="ko-KR" altLang="en-US" sz="2000" dirty="0"/>
              <a:t>숨가쁜 속도</a:t>
            </a:r>
          </a:p>
          <a:p>
            <a:r>
              <a:rPr lang="ko-KR" altLang="en-US" sz="2000" dirty="0"/>
              <a:t>발음하기 어려운 </a:t>
            </a:r>
            <a:r>
              <a:rPr lang="ko-KR" altLang="en-US" sz="2000" dirty="0" err="1"/>
              <a:t>고급어휘</a:t>
            </a:r>
            <a:r>
              <a:rPr lang="ko-KR" altLang="en-US" sz="2000" dirty="0"/>
              <a:t>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03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Voice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FFFF"/>
                </a:solidFill>
              </a:rPr>
              <a:t>Pause </a:t>
            </a:r>
            <a:r>
              <a:rPr lang="ko-KR" altLang="en-US" sz="2000" dirty="0">
                <a:solidFill>
                  <a:srgbClr val="FFFFFF"/>
                </a:solidFill>
              </a:rPr>
              <a:t>활용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... </a:t>
            </a:r>
            <a:r>
              <a:rPr lang="ko-KR" altLang="en-US" sz="2000" dirty="0">
                <a:solidFill>
                  <a:srgbClr val="FFFFFF"/>
                </a:solidFill>
              </a:rPr>
              <a:t>잠시 말을 중단 </a:t>
            </a:r>
            <a:r>
              <a:rPr lang="en-US" altLang="ko-KR" sz="2000" dirty="0">
                <a:solidFill>
                  <a:srgbClr val="FFFFFF"/>
                </a:solidFill>
              </a:rPr>
              <a:t>( 5</a:t>
            </a:r>
            <a:r>
              <a:rPr lang="ko-KR" altLang="en-US" sz="2000" dirty="0">
                <a:solidFill>
                  <a:srgbClr val="FFFFFF"/>
                </a:solidFill>
              </a:rPr>
              <a:t>초 </a:t>
            </a:r>
            <a:r>
              <a:rPr lang="en-US" altLang="ko-KR" sz="2000" dirty="0">
                <a:solidFill>
                  <a:srgbClr val="FFFFFF"/>
                </a:solidFill>
              </a:rPr>
              <a:t>) / </a:t>
            </a:r>
            <a:r>
              <a:rPr lang="ko-KR" altLang="en-US" sz="2000" dirty="0" err="1">
                <a:solidFill>
                  <a:srgbClr val="FFFFFF"/>
                </a:solidFill>
              </a:rPr>
              <a:t>빈슬라이드</a:t>
            </a:r>
            <a:r>
              <a:rPr lang="ko-KR" altLang="en-US" sz="2000" dirty="0">
                <a:solidFill>
                  <a:srgbClr val="FFFFFF"/>
                </a:solidFill>
              </a:rPr>
              <a:t> 사용 </a:t>
            </a:r>
            <a:r>
              <a:rPr lang="en-US" altLang="ko-KR" sz="2000" dirty="0">
                <a:solidFill>
                  <a:srgbClr val="FFFFFF"/>
                </a:solidFill>
              </a:rPr>
              <a:t>[ </a:t>
            </a:r>
            <a:r>
              <a:rPr lang="ko-KR" altLang="en-US" sz="2000" dirty="0">
                <a:solidFill>
                  <a:srgbClr val="FFFFFF"/>
                </a:solidFill>
              </a:rPr>
              <a:t>강조와 전환의 특효약 </a:t>
            </a:r>
            <a:r>
              <a:rPr lang="en-US" altLang="ko-KR" sz="2000" dirty="0">
                <a:solidFill>
                  <a:srgbClr val="FFFFFF"/>
                </a:solidFill>
              </a:rPr>
              <a:t>]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중요한 얘기 전 </a:t>
            </a:r>
            <a:r>
              <a:rPr lang="en-US" altLang="ko-KR" sz="2000" dirty="0">
                <a:solidFill>
                  <a:srgbClr val="FFFFFF"/>
                </a:solidFill>
              </a:rPr>
              <a:t>pause : </a:t>
            </a:r>
            <a:r>
              <a:rPr lang="ko-KR" altLang="en-US" sz="2000" dirty="0">
                <a:solidFill>
                  <a:srgbClr val="FFFFFF"/>
                </a:solidFill>
              </a:rPr>
              <a:t>긴장감 유도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중요한 얘기 </a:t>
            </a:r>
            <a:r>
              <a:rPr lang="en-US" altLang="ko-KR" sz="2000" dirty="0">
                <a:solidFill>
                  <a:srgbClr val="FFFFFF"/>
                </a:solidFill>
              </a:rPr>
              <a:t>pause : </a:t>
            </a:r>
            <a:r>
              <a:rPr lang="ko-KR" altLang="en-US" sz="2000" dirty="0" err="1">
                <a:solidFill>
                  <a:srgbClr val="FFFFFF"/>
                </a:solidFill>
              </a:rPr>
              <a:t>핵심메세지</a:t>
            </a:r>
            <a:r>
              <a:rPr lang="ko-KR" altLang="en-US" sz="2000" dirty="0">
                <a:solidFill>
                  <a:srgbClr val="FFFFFF"/>
                </a:solidFill>
              </a:rPr>
              <a:t> 상기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전환 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말 멈추기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빈 슬라이드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전원 </a:t>
            </a:r>
            <a:r>
              <a:rPr lang="en-US" altLang="ko-KR" sz="2000" dirty="0">
                <a:solidFill>
                  <a:srgbClr val="FFFFFF"/>
                </a:solidFill>
              </a:rPr>
              <a:t>off </a:t>
            </a: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사실의 재구성 구조 선택 </a:t>
            </a:r>
          </a:p>
          <a:p>
            <a:r>
              <a:rPr lang="en-US" altLang="ko-KR" sz="2000" dirty="0">
                <a:solidFill>
                  <a:srgbClr val="FFFFFF"/>
                </a:solidFill>
              </a:rPr>
              <a:t>ex) </a:t>
            </a:r>
            <a:r>
              <a:rPr lang="ko-KR" altLang="en-US" sz="2000" dirty="0">
                <a:solidFill>
                  <a:srgbClr val="FFFFFF"/>
                </a:solidFill>
              </a:rPr>
              <a:t>우리를 둘러싼 환경</a:t>
            </a:r>
            <a:r>
              <a:rPr lang="en-US" altLang="ko-KR" sz="2000" dirty="0">
                <a:solidFill>
                  <a:srgbClr val="FFFFFF"/>
                </a:solidFill>
              </a:rPr>
              <a:t>... </a:t>
            </a:r>
            <a:r>
              <a:rPr lang="ko-KR" altLang="en-US" sz="2000" dirty="0">
                <a:solidFill>
                  <a:srgbClr val="FFFFFF"/>
                </a:solidFill>
              </a:rPr>
              <a:t>국내는 </a:t>
            </a:r>
            <a:r>
              <a:rPr lang="ko-KR" altLang="en-US" sz="2000" dirty="0" err="1">
                <a:solidFill>
                  <a:srgbClr val="FFFFFF"/>
                </a:solidFill>
              </a:rPr>
              <a:t>이런점</a:t>
            </a:r>
            <a:r>
              <a:rPr lang="ko-KR" altLang="en-US" sz="2000" dirty="0">
                <a:solidFill>
                  <a:srgbClr val="FFFFFF"/>
                </a:solidFill>
              </a:rPr>
              <a:t> 굿</a:t>
            </a:r>
            <a:r>
              <a:rPr lang="en-US" altLang="ko-KR" sz="2000" dirty="0">
                <a:solidFill>
                  <a:srgbClr val="FFFFFF"/>
                </a:solidFill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</a:rPr>
              <a:t>해외는 </a:t>
            </a:r>
            <a:r>
              <a:rPr lang="ko-KR" altLang="en-US" sz="2000" dirty="0" err="1">
                <a:solidFill>
                  <a:srgbClr val="FFFFFF"/>
                </a:solidFill>
              </a:rPr>
              <a:t>저런점</a:t>
            </a:r>
            <a:r>
              <a:rPr lang="ko-KR" altLang="en-US" sz="2000" dirty="0">
                <a:solidFill>
                  <a:srgbClr val="FFFFFF"/>
                </a:solidFill>
              </a:rPr>
              <a:t> 굿</a:t>
            </a:r>
            <a:r>
              <a:rPr lang="en-US" altLang="ko-KR" sz="2000" dirty="0">
                <a:solidFill>
                  <a:srgbClr val="FFFFFF"/>
                </a:solidFill>
              </a:rPr>
              <a:t>,...</a:t>
            </a:r>
          </a:p>
          <a:p>
            <a:r>
              <a:rPr lang="ko-KR" altLang="en-US" sz="2000" dirty="0">
                <a:solidFill>
                  <a:srgbClr val="FFFFFF"/>
                </a:solidFill>
              </a:rPr>
              <a:t>하지만 딱 하나 </a:t>
            </a:r>
            <a:r>
              <a:rPr lang="ko-KR" altLang="en-US" sz="2000" dirty="0" err="1">
                <a:solidFill>
                  <a:srgbClr val="FFFFFF"/>
                </a:solidFill>
              </a:rPr>
              <a:t>걱정해야하는</a:t>
            </a:r>
            <a:r>
              <a:rPr lang="ko-KR" altLang="en-US" sz="2000" dirty="0">
                <a:solidFill>
                  <a:srgbClr val="FFFFFF"/>
                </a:solidFill>
              </a:rPr>
              <a:t> 것이 있습니다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ko-KR" sz="2000" dirty="0">
                <a:solidFill>
                  <a:srgbClr val="FFFFFF"/>
                </a:solidFill>
              </a:rPr>
              <a:t>=&gt; </a:t>
            </a:r>
            <a:r>
              <a:rPr lang="ko-KR" altLang="en-US" sz="2000" dirty="0">
                <a:solidFill>
                  <a:srgbClr val="FFFFFF"/>
                </a:solidFill>
              </a:rPr>
              <a:t>단번에 </a:t>
            </a:r>
            <a:r>
              <a:rPr lang="ko-KR" altLang="en-US" sz="2000" dirty="0" err="1">
                <a:solidFill>
                  <a:srgbClr val="FFFFFF"/>
                </a:solidFill>
              </a:rPr>
              <a:t>몸이달아오르게</a:t>
            </a:r>
            <a:r>
              <a:rPr lang="ko-KR" altLang="en-US" sz="2000" dirty="0">
                <a:solidFill>
                  <a:srgbClr val="FFFFFF"/>
                </a:solidFill>
              </a:rPr>
              <a:t> 하라</a:t>
            </a: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endParaRPr lang="en-US" altLang="ko-KR" sz="2000" dirty="0">
              <a:solidFill>
                <a:srgbClr val="FFFFFF"/>
              </a:solidFill>
            </a:endParaRPr>
          </a:p>
          <a:p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CBA11D-FC3C-40FC-B0A3-F003D5FA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Outline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28" name="내용 개체 틀 2">
            <a:extLst>
              <a:ext uri="{FF2B5EF4-FFF2-40B4-BE49-F238E27FC236}">
                <a16:creationId xmlns:a16="http://schemas.microsoft.com/office/drawing/2014/main" id="{2ED7DB26-9352-47B6-B21E-E5E7B4DBA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8558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06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6">
            <a:extLst>
              <a:ext uri="{FF2B5EF4-FFF2-40B4-BE49-F238E27FC236}">
                <a16:creationId xmlns:a16="http://schemas.microsoft.com/office/drawing/2014/main" id="{82662062-10C4-4389-8817-53B4B148B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577491"/>
            <a:ext cx="3684191" cy="368419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11AC39-756F-47FE-A5D1-231C8800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781" y="620720"/>
            <a:ext cx="6157545" cy="552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61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34C3AC4-AA4B-469F-B217-3037AF43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Overall GPF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4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F945B-5C19-430C-A1FB-D625DB3E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Overall GPF</a:t>
            </a:r>
            <a:endParaRPr lang="ko-KR" altLang="en-US" sz="2600">
              <a:solidFill>
                <a:srgbClr val="FFFFFF"/>
              </a:solidFill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B6F4C7D3-9022-4269-9EB9-8205D8534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6910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16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6BE1C44-9A69-4959-9356-B673BCE14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301" y="1820333"/>
            <a:ext cx="4036181" cy="4036181"/>
          </a:xfrm>
          <a:prstGeom prst="rect">
            <a:avLst/>
          </a:prstGeom>
        </p:spPr>
      </p:pic>
      <p:sp>
        <p:nvSpPr>
          <p:cNvPr id="39" name="Freeform: Shape 3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F945B-5C19-430C-A1FB-D625DB3E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Overall GPF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243F1-9C70-4496-805C-AA1BEE2F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6</a:t>
            </a:r>
            <a:r>
              <a:rPr lang="ko-KR" altLang="en-US" sz="2000" b="1" dirty="0"/>
              <a:t>가지 설득의 법칙</a:t>
            </a:r>
          </a:p>
          <a:p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1) </a:t>
            </a:r>
            <a:r>
              <a:rPr lang="ko-KR" altLang="en-US" sz="2000" dirty="0"/>
              <a:t>감정자극</a:t>
            </a:r>
          </a:p>
          <a:p>
            <a:pPr marL="0" indent="0">
              <a:buNone/>
            </a:pPr>
            <a:r>
              <a:rPr lang="en-US" altLang="ko-KR" sz="2000" dirty="0"/>
              <a:t>2) </a:t>
            </a:r>
            <a:r>
              <a:rPr lang="ko-KR" altLang="en-US" sz="2000" dirty="0"/>
              <a:t>이야기를 만들어라</a:t>
            </a:r>
          </a:p>
          <a:p>
            <a:pPr marL="0" indent="0">
              <a:buNone/>
            </a:pPr>
            <a:r>
              <a:rPr lang="en-US" altLang="ko-KR" sz="2000" dirty="0"/>
              <a:t>3) </a:t>
            </a:r>
            <a:r>
              <a:rPr lang="ko-KR" altLang="en-US" sz="2000" dirty="0"/>
              <a:t>주제가 아니라 나를 팔아라</a:t>
            </a:r>
          </a:p>
          <a:p>
            <a:pPr marL="0" indent="0">
              <a:buNone/>
            </a:pPr>
            <a:r>
              <a:rPr lang="en-US" altLang="ko-KR" sz="2000" dirty="0"/>
              <a:t>4) </a:t>
            </a:r>
            <a:r>
              <a:rPr lang="ko-KR" altLang="en-US" sz="2000" dirty="0"/>
              <a:t>압축시키되 반복하라</a:t>
            </a:r>
          </a:p>
          <a:p>
            <a:pPr marL="0" indent="0">
              <a:buNone/>
            </a:pPr>
            <a:r>
              <a:rPr lang="en-US" altLang="ko-KR" sz="2000" dirty="0"/>
              <a:t>5) </a:t>
            </a:r>
            <a:r>
              <a:rPr lang="ko-KR" altLang="en-US" sz="2000" dirty="0"/>
              <a:t>눈높이를 맞춰라</a:t>
            </a:r>
          </a:p>
          <a:p>
            <a:pPr marL="0" indent="0">
              <a:buNone/>
            </a:pPr>
            <a:r>
              <a:rPr lang="en-US" altLang="ko-KR" sz="2000" dirty="0"/>
              <a:t>6) </a:t>
            </a:r>
            <a:r>
              <a:rPr lang="ko-KR" altLang="en-US" sz="2000" dirty="0"/>
              <a:t>온 몸을 사용하라</a:t>
            </a:r>
          </a:p>
          <a:p>
            <a:endParaRPr lang="ko-KR" altLang="en-US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822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3D48EEF-8065-4ADD-AD52-BFF817A8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577491"/>
            <a:ext cx="3684191" cy="36841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9252F9-A164-4CB2-A487-A1CC1202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781" y="620720"/>
            <a:ext cx="6157545" cy="552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PPT Greeting</a:t>
            </a:r>
          </a:p>
        </p:txBody>
      </p:sp>
    </p:spTree>
    <p:extLst>
      <p:ext uri="{BB962C8B-B14F-4D97-AF65-F5344CB8AC3E}">
        <p14:creationId xmlns:p14="http://schemas.microsoft.com/office/powerpoint/2010/main" val="373347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/>
              <a:t>PPT</a:t>
            </a:r>
            <a:r>
              <a:rPr lang="ko-KR" altLang="en-US"/>
              <a:t> </a:t>
            </a:r>
            <a:r>
              <a:rPr lang="en-US" altLang="ko-KR"/>
              <a:t>Greeting</a:t>
            </a:r>
            <a:endParaRPr lang="ko-KR" altLang="en-US"/>
          </a:p>
        </p:txBody>
      </p:sp>
      <p:graphicFrame>
        <p:nvGraphicFramePr>
          <p:cNvPr id="20" name="내용 개체 틀 2">
            <a:extLst>
              <a:ext uri="{FF2B5EF4-FFF2-40B4-BE49-F238E27FC236}">
                <a16:creationId xmlns:a16="http://schemas.microsoft.com/office/drawing/2014/main" id="{6A14CF00-0F39-4991-AA60-27D0140C1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5034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09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4C90-AE34-44E8-862A-365F4D0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altLang="ko-KR"/>
              <a:t>PPT</a:t>
            </a:r>
            <a:r>
              <a:rPr lang="ko-KR" altLang="en-US"/>
              <a:t> </a:t>
            </a:r>
            <a:r>
              <a:rPr lang="en-US" altLang="ko-KR"/>
              <a:t>Greeting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0085A-399F-4ACF-B819-20333635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altLang="ko-KR" sz="1700"/>
              <a:t>PT</a:t>
            </a:r>
            <a:r>
              <a:rPr lang="ko-KR" altLang="en-US" sz="1700"/>
              <a:t>장 입장</a:t>
            </a:r>
            <a:r>
              <a:rPr lang="en-US" altLang="ko-KR" sz="1700"/>
              <a:t>: </a:t>
            </a:r>
            <a:r>
              <a:rPr lang="ko-KR" altLang="en-US" sz="1700"/>
              <a:t>안내원의 안내에 따라 입장</a:t>
            </a:r>
          </a:p>
          <a:p>
            <a:r>
              <a:rPr lang="en-US" altLang="ko-KR" sz="1700"/>
              <a:t>PT</a:t>
            </a:r>
            <a:r>
              <a:rPr lang="ko-KR" altLang="en-US" sz="1700"/>
              <a:t>장 입장 인사</a:t>
            </a:r>
            <a:r>
              <a:rPr lang="en-US" altLang="ko-KR" sz="1700"/>
              <a:t>(1): PT</a:t>
            </a:r>
            <a:r>
              <a:rPr lang="ko-KR" altLang="en-US" sz="1700"/>
              <a:t>장 입장 후 즉시 청중 또는 심사위원을 향해 인사</a:t>
            </a:r>
          </a:p>
          <a:p>
            <a:r>
              <a:rPr lang="en-US" altLang="ko-KR" sz="1700"/>
              <a:t>PT </a:t>
            </a:r>
            <a:r>
              <a:rPr lang="ko-KR" altLang="en-US" sz="1700"/>
              <a:t>시작 선언</a:t>
            </a:r>
            <a:r>
              <a:rPr lang="en-US" altLang="ko-KR" sz="1700"/>
              <a:t>: </a:t>
            </a:r>
            <a:r>
              <a:rPr lang="ko-KR" altLang="en-US" sz="1700"/>
              <a:t>심사위원의 시작 선언 후</a:t>
            </a:r>
          </a:p>
          <a:p>
            <a:r>
              <a:rPr lang="en-US" altLang="ko-KR" sz="1700"/>
              <a:t>PT</a:t>
            </a:r>
            <a:r>
              <a:rPr lang="ko-KR" altLang="en-US" sz="1700"/>
              <a:t>시작 전 인사</a:t>
            </a:r>
            <a:r>
              <a:rPr lang="en-US" altLang="ko-KR" sz="1700"/>
              <a:t>(2): </a:t>
            </a:r>
            <a:r>
              <a:rPr lang="ko-KR" altLang="en-US" sz="1700"/>
              <a:t>시작인사 후 자기소개 또는 오프닝 멘트 등</a:t>
            </a:r>
          </a:p>
          <a:p>
            <a:r>
              <a:rPr lang="en-US" altLang="ko-KR" sz="1700"/>
              <a:t>PT</a:t>
            </a:r>
            <a:r>
              <a:rPr lang="ko-KR" altLang="en-US" sz="1700"/>
              <a:t>진행</a:t>
            </a:r>
            <a:r>
              <a:rPr lang="en-US" altLang="ko-KR" sz="1700"/>
              <a:t>: </a:t>
            </a:r>
            <a:r>
              <a:rPr lang="ko-KR" altLang="en-US" sz="1700"/>
              <a:t>질의 후 음답 전 가벼운 인사</a:t>
            </a:r>
          </a:p>
          <a:p>
            <a:r>
              <a:rPr lang="en-US" altLang="ko-KR" sz="1700"/>
              <a:t>PT </a:t>
            </a:r>
            <a:r>
              <a:rPr lang="ko-KR" altLang="en-US" sz="1700"/>
              <a:t>종료 인사</a:t>
            </a:r>
            <a:r>
              <a:rPr lang="en-US" altLang="ko-KR" sz="1700"/>
              <a:t>(3): PT </a:t>
            </a:r>
            <a:r>
              <a:rPr lang="ko-KR" altLang="en-US" sz="1700"/>
              <a:t>종료 인사</a:t>
            </a:r>
            <a:endParaRPr lang="en-US" altLang="ko-KR" sz="1700"/>
          </a:p>
          <a:p>
            <a:r>
              <a:rPr lang="ko-KR" altLang="en-US" sz="1700"/>
              <a:t>질의 응답</a:t>
            </a:r>
            <a:r>
              <a:rPr lang="en-US" altLang="ko-KR" sz="1700"/>
              <a:t>: </a:t>
            </a:r>
            <a:r>
              <a:rPr lang="ko-KR" altLang="en-US" sz="1700"/>
              <a:t>별도의 인사는 없음</a:t>
            </a:r>
          </a:p>
          <a:p>
            <a:r>
              <a:rPr lang="ko-KR" altLang="en-US" sz="1700"/>
              <a:t>퇴장 전 인사</a:t>
            </a:r>
            <a:r>
              <a:rPr lang="en-US" altLang="ko-KR" sz="1700"/>
              <a:t>(4): </a:t>
            </a:r>
            <a:r>
              <a:rPr lang="ko-KR" altLang="en-US" sz="1700"/>
              <a:t>출입문 열기 전 인사</a:t>
            </a:r>
          </a:p>
          <a:p>
            <a:endParaRPr lang="ko-KR" altLang="en-US" sz="1700"/>
          </a:p>
          <a:p>
            <a:endParaRPr lang="ko-KR" altLang="en-US" sz="1700"/>
          </a:p>
        </p:txBody>
      </p:sp>
      <p:sp>
        <p:nvSpPr>
          <p:cNvPr id="42" name="Freeform: Shape 3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2A1D0EE-41AE-4D0C-ABDD-D0829768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2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5EC4AB-2DA1-4C9C-8A2A-3A09B6F5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PPT Posture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670</Words>
  <Application>Microsoft Office PowerPoint</Application>
  <PresentationFormat>와이드스크린</PresentationFormat>
  <Paragraphs>162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테마</vt:lpstr>
      <vt:lpstr>What is A  Good PPT</vt:lpstr>
      <vt:lpstr>Outline</vt:lpstr>
      <vt:lpstr>Overall GPF</vt:lpstr>
      <vt:lpstr>Overall GPF</vt:lpstr>
      <vt:lpstr>Overall GPF</vt:lpstr>
      <vt:lpstr>PPT Greeting</vt:lpstr>
      <vt:lpstr>PPT Greeting</vt:lpstr>
      <vt:lpstr>PPT Greeting</vt:lpstr>
      <vt:lpstr>PPT Posture</vt:lpstr>
      <vt:lpstr>Standing Posture</vt:lpstr>
      <vt:lpstr>Sitting Posture</vt:lpstr>
      <vt:lpstr>PPT Gesture</vt:lpstr>
      <vt:lpstr>Body Moving</vt:lpstr>
      <vt:lpstr>Body Moving</vt:lpstr>
      <vt:lpstr>Hands &amp; Legs</vt:lpstr>
      <vt:lpstr>Eye Contact</vt:lpstr>
      <vt:lpstr>Eye Contact</vt:lpstr>
      <vt:lpstr>Voice</vt:lpstr>
      <vt:lpstr>Voice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 Good PPT</dc:title>
  <dc:creator>내문서</dc:creator>
  <cp:lastModifiedBy>내문서</cp:lastModifiedBy>
  <cp:revision>3</cp:revision>
  <dcterms:created xsi:type="dcterms:W3CDTF">2019-09-29T15:05:56Z</dcterms:created>
  <dcterms:modified xsi:type="dcterms:W3CDTF">2019-09-29T20:47:49Z</dcterms:modified>
</cp:coreProperties>
</file>