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_rels/slideLayout125.xml.rels" ContentType="application/vnd.openxmlformats-package.relationships+xml"/>
  <Override PartName="/ppt/slideLayouts/_rels/slideLayout48.xml.rels" ContentType="application/vnd.openxmlformats-package.relationships+xml"/>
  <Override PartName="/ppt/slideLayouts/_rels/slideLayout15.xml.rels" ContentType="application/vnd.openxmlformats-package.relationships+xml"/>
  <Override PartName="/ppt/slideLayouts/_rels/slideLayout124.xml.rels" ContentType="application/vnd.openxmlformats-package.relationships+xml"/>
  <Override PartName="/ppt/slideLayouts/_rels/slideLayout93.xml.rels" ContentType="application/vnd.openxmlformats-package.relationships+xml"/>
  <Override PartName="/ppt/slideLayouts/_rels/slideLayout14.xml.rels" ContentType="application/vnd.openxmlformats-package.relationships+xml"/>
  <Override PartName="/ppt/slideLayouts/_rels/slideLayout123.xml.rels" ContentType="application/vnd.openxmlformats-package.relationships+xml"/>
  <Override PartName="/ppt/slideLayouts/_rels/slideLayout92.xml.rels" ContentType="application/vnd.openxmlformats-package.relationships+xml"/>
  <Override PartName="/ppt/slideLayouts/_rels/slideLayout13.xml.rels" ContentType="application/vnd.openxmlformats-package.relationships+xml"/>
  <Override PartName="/ppt/slideLayouts/_rels/slideLayout122.xml.rels" ContentType="application/vnd.openxmlformats-package.relationships+xml"/>
  <Override PartName="/ppt/slideLayouts/_rels/slideLayout91.xml.rels" ContentType="application/vnd.openxmlformats-package.relationships+xml"/>
  <Override PartName="/ppt/slideLayouts/_rels/slideLayout12.xml.rels" ContentType="application/vnd.openxmlformats-package.relationships+xml"/>
  <Override PartName="/ppt/slideLayouts/_rels/slideLayout137.xml.rels" ContentType="application/vnd.openxmlformats-package.relationships+xml"/>
  <Override PartName="/ppt/slideLayouts/_rels/slideLayout121.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33.xml.rels" ContentType="application/vnd.openxmlformats-package.relationships+xml"/>
  <Override PartName="/ppt/slideLayouts/_rels/slideLayout17.xml.rels" ContentType="application/vnd.openxmlformats-package.relationships+xml"/>
  <Override PartName="/ppt/slideLayouts/_rels/slideLayout49.xml.rels" ContentType="application/vnd.openxmlformats-package.relationships+xml"/>
  <Override PartName="/ppt/slideLayouts/_rels/slideLayout131.xml.rels" ContentType="application/vnd.openxmlformats-package.relationships+xml"/>
  <Override PartName="/ppt/slideLayouts/_rels/slideLayout128.xml.rels" ContentType="application/vnd.openxmlformats-package.relationships+xml"/>
  <Override PartName="/ppt/slideLayouts/_rels/slideLayout40.xml.rels" ContentType="application/vnd.openxmlformats-package.relationships+xml"/>
  <Override PartName="/ppt/slideLayouts/_rels/slideLayout97.xml.rels" ContentType="application/vnd.openxmlformats-package.relationships+xml"/>
  <Override PartName="/ppt/slideLayouts/_rels/slideLayout8.xml.rels" ContentType="application/vnd.openxmlformats-package.relationships+xml"/>
  <Override PartName="/ppt/slideLayouts/_rels/slideLayout29.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8.xml.rels" ContentType="application/vnd.openxmlformats-package.relationships+xml"/>
  <Override PartName="/ppt/slideLayouts/_rels/slideLayout127.xml.rels" ContentType="application/vnd.openxmlformats-package.relationships+xml"/>
  <Override PartName="/ppt/slideLayouts/_rels/slideLayout96.xml.rels" ContentType="application/vnd.openxmlformats-package.relationships+xml"/>
  <Override PartName="/ppt/slideLayouts/_rels/slideLayout110.xml.rels" ContentType="application/vnd.openxmlformats-package.relationships+xml"/>
  <Override PartName="/ppt/slideLayouts/_rels/slideLayout11.xml.rels" ContentType="application/vnd.openxmlformats-package.relationships+xml"/>
  <Override PartName="/ppt/slideLayouts/_rels/slideLayout136.xml.rels" ContentType="application/vnd.openxmlformats-package.relationships+xml"/>
  <Override PartName="/ppt/slideLayouts/_rels/slideLayout120.xml.rels" ContentType="application/vnd.openxmlformats-package.relationships+xml"/>
  <Override PartName="/ppt/slideLayouts/_rels/slideLayout38.xml.rels" ContentType="application/vnd.openxmlformats-package.relationships+xml"/>
  <Override PartName="/ppt/slideLayouts/_rels/slideLayout79.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_rels/slideLayout130.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133.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134.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43.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44.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144.xml.rels" ContentType="application/vnd.openxmlformats-package.relationships+xml"/>
  <Override PartName="/ppt/slideLayouts/_rels/slideLayout35.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106.xml.rels" ContentType="application/vnd.openxmlformats-package.relationships+xml"/>
  <Override PartName="/ppt/slideLayouts/_rels/slideLayout59.xml.rels" ContentType="application/vnd.openxmlformats-package.relationships+xml"/>
  <Override PartName="/ppt/slideLayouts/_rels/slideLayout95.xml.rels" ContentType="application/vnd.openxmlformats-package.relationships+xml"/>
  <Override PartName="/ppt/slideLayouts/_rels/slideLayout140.xml.rels" ContentType="application/vnd.openxmlformats-package.relationships+xml"/>
  <Override PartName="/ppt/slideLayouts/_rels/slideLayout52.xml.rels" ContentType="application/vnd.openxmlformats-package.relationships+xml"/>
  <Override PartName="/ppt/slideLayouts/_rels/slideLayout61.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139.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6.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126.xml.rels" ContentType="application/vnd.openxmlformats-package.relationships+xml"/>
  <Override PartName="/ppt/slideLayouts/_rels/slideLayout50.xml.rels" ContentType="application/vnd.openxmlformats-package.relationships+xml"/>
  <Override PartName="/ppt/slideLayouts/_rels/slideLayout82.xml.rels" ContentType="application/vnd.openxmlformats-package.relationships+xml"/>
  <Override PartName="/ppt/slideLayouts/_rels/slideLayout2.xml.rels" ContentType="application/vnd.openxmlformats-package.relationships+xml"/>
  <Override PartName="/ppt/slideLayouts/_rels/slideLayout23.xml.rels" ContentType="application/vnd.openxmlformats-package.relationships+xml"/>
  <Override PartName="/ppt/slideLayouts/_rels/slideLayout81.xml.rels" ContentType="application/vnd.openxmlformats-package.relationships+xml"/>
  <Override PartName="/ppt/slideLayouts/_rels/slideLayout116.xml.rels" ContentType="application/vnd.openxmlformats-package.relationships+xml"/>
  <Override PartName="/ppt/slideLayouts/_rels/slideLayout85.xml.rels" ContentType="application/vnd.openxmlformats-package.relationships+xml"/>
  <Override PartName="/ppt/slideLayouts/_rels/slideLayout132.xml.rels" ContentType="application/vnd.openxmlformats-package.relationships+xml"/>
  <Override PartName="/ppt/slideLayouts/_rels/slideLayout76.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41.xml.rels" ContentType="application/vnd.openxmlformats-package.relationships+xml"/>
  <Override PartName="/ppt/slideLayouts/_rels/slideLayout129.xml.rels" ContentType="application/vnd.openxmlformats-package.relationships+xml"/>
  <Override PartName="/ppt/slideLayouts/_rels/slideLayout98.xml.rels" ContentType="application/vnd.openxmlformats-package.relationships+xml"/>
  <Override PartName="/ppt/slideLayouts/_rels/slideLayout67.xml.rels" ContentType="application/vnd.openxmlformats-package.relationships+xml"/>
  <Override PartName="/ppt/slideLayouts/_rels/slideLayout112.xml.rels" ContentType="application/vnd.openxmlformats-package.relationships+xml"/>
  <Override PartName="/ppt/slideLayouts/_rels/slideLayout68.xml.rels" ContentType="application/vnd.openxmlformats-package.relationships+xml"/>
  <Override PartName="/ppt/slideLayouts/_rels/slideLayout113.xml.rels" ContentType="application/vnd.openxmlformats-package.relationships+xml"/>
  <Override PartName="/ppt/slideLayouts/_rels/slideLayout84.xml.rels" ContentType="application/vnd.openxmlformats-package.relationships+xml"/>
  <Override PartName="/ppt/slideLayouts/_rels/slideLayout115.xml.rels" ContentType="application/vnd.openxmlformats-package.relationships+xml"/>
  <Override PartName="/ppt/slideLayouts/_rels/slideLayout141.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07.xml.rels" ContentType="application/vnd.openxmlformats-package.relationships+xml"/>
  <Override PartName="/ppt/slideLayouts/_rels/slideLayout80.xml.rels" ContentType="application/vnd.openxmlformats-package.relationships+xml"/>
  <Override PartName="/ppt/slideLayouts/_rels/slideLayout111.xml.rels" ContentType="application/vnd.openxmlformats-package.relationships+xml"/>
  <Override PartName="/ppt/slideLayouts/_rels/slideLayout55.xml.rels" ContentType="application/vnd.openxmlformats-package.relationships+xml"/>
  <Override PartName="/ppt/slideLayouts/_rels/slideLayout100.xml.rels" ContentType="application/vnd.openxmlformats-package.relationships+xml"/>
  <Override PartName="/ppt/slideLayouts/_rels/slideLayout119.xml.rels" ContentType="application/vnd.openxmlformats-package.relationships+xml"/>
  <Override PartName="/ppt/slideLayouts/_rels/slideLayout83.xml.rels" ContentType="application/vnd.openxmlformats-package.relationships+xml"/>
  <Override PartName="/ppt/slideLayouts/_rels/slideLayout69.xml.rels" ContentType="application/vnd.openxmlformats-package.relationships+xml"/>
  <Override PartName="/ppt/slideLayouts/_rels/slideLayout114.xml.rels" ContentType="application/vnd.openxmlformats-package.relationships+xml"/>
  <Override PartName="/ppt/slideLayouts/_rels/slideLayout142.xml.rels" ContentType="application/vnd.openxmlformats-package.relationships+xml"/>
  <Override PartName="/ppt/slideLayouts/_rels/slideLayout77.xml.rels" ContentType="application/vnd.openxmlformats-package.relationships+xml"/>
  <Override PartName="/ppt/slideLayouts/_rels/slideLayout108.xml.rels" ContentType="application/vnd.openxmlformats-package.relationships+xml"/>
  <Override PartName="/ppt/slideLayouts/_rels/slideLayout70.xml.rels" ContentType="application/vnd.openxmlformats-package.relationships+xml"/>
  <Override PartName="/ppt/slideLayouts/_rels/slideLayout56.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117.xml.rels" ContentType="application/vnd.openxmlformats-package.relationships+xml"/>
  <Override PartName="/ppt/slideLayouts/_rels/slideLayout143.xml.rels" ContentType="application/vnd.openxmlformats-package.relationships+xml"/>
  <Override PartName="/ppt/slideLayouts/_rels/slideLayout78.xml.rels" ContentType="application/vnd.openxmlformats-package.relationships+xml"/>
  <Override PartName="/ppt/slideLayouts/_rels/slideLayout109.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_rels/slideLayout105.xml.rels" ContentType="application/vnd.openxmlformats-package.relationships+xml"/>
  <Override PartName="/ppt/slideLayouts/_rels/slideLayout118.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73.xml.rels" ContentType="application/vnd.openxmlformats-package.relationships+xml"/>
  <Override PartName="/ppt/slideLayouts/_rels/slideLayout104.xml.rels" ContentType="application/vnd.openxmlformats-package.relationships+xml"/>
  <Override PartName="/ppt/slideLayouts/_rels/slideLayout42.xml.rels" ContentType="application/vnd.openxmlformats-package.relationships+xml"/>
  <Override PartName="/ppt/slideLayouts/_rels/slideLayout99.xml.rels" ContentType="application/vnd.openxmlformats-package.relationships+xml"/>
  <Override PartName="/ppt/slideLayouts/_rels/slideLayout10.xml.rels" ContentType="application/vnd.openxmlformats-package.relationships+xml"/>
  <Override PartName="/ppt/slideLayouts/_rels/slideLayout135.xml.rels" ContentType="application/vnd.openxmlformats-package.relationships+xml"/>
  <Override PartName="/ppt/slideLayouts/_rels/slideLayout88.xml.rels" ContentType="application/vnd.openxmlformats-package.relationships+xml"/>
  <Override PartName="/ppt/slideLayouts/_rels/slideLayout31.xml.rels" ContentType="application/vnd.openxmlformats-package.relationships+xml"/>
  <Override PartName="/ppt/slideLayouts/_rels/slideLayout13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3.xml" ContentType="application/vnd.openxmlformats-officedocument.presentationml.slideLayout+xml"/>
  <Override PartName="/ppt/slideLayouts/slideLayout58.xml" ContentType="application/vnd.openxmlformats-officedocument.presentationml.slideLayout+xml"/>
  <Override PartName="/ppt/slideLayouts/slideLayout2.xml" ContentType="application/vnd.openxmlformats-officedocument.presentationml.slideLayout+xml"/>
  <Override PartName="/ppt/slideLayouts/slideLayout57.xml" ContentType="application/vnd.openxmlformats-officedocument.presentationml.slideLayout+xml"/>
  <Override PartName="/ppt/slideLayouts/slideLayout1.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23.xml" ContentType="application/vnd.openxmlformats-officedocument.presentationml.slideLayout+xml"/>
  <Override PartName="/ppt/slideLayouts/slideLayout132.xml" ContentType="application/vnd.openxmlformats-officedocument.presentationml.slideLayout+xml"/>
  <Override PartName="/ppt/slideLayouts/slideLayout22.xml" ContentType="application/vnd.openxmlformats-officedocument.presentationml.slideLayout+xml"/>
  <Override PartName="/ppt/slideLayouts/slideLayout131.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34.xml" ContentType="application/vnd.openxmlformats-officedocument.presentationml.slideLayout+xml"/>
  <Override PartName="/ppt/slideLayouts/slideLayout143.xml" ContentType="application/vnd.openxmlformats-officedocument.presentationml.slideLayout+xml"/>
  <Override PartName="/ppt/slideLayouts/slideLayout36.xml" ContentType="application/vnd.openxmlformats-officedocument.presentationml.slideLayout+xml"/>
  <Override PartName="/ppt/slideLayouts/slideLayout103.xml" ContentType="application/vnd.openxmlformats-officedocument.presentationml.slideLayout+xml"/>
  <Override PartName="/ppt/slideLayouts/slideLayout37.xml" ContentType="application/vnd.openxmlformats-officedocument.presentationml.slideLayout+xml"/>
  <Override PartName="/ppt/slideLayouts/slideLayout104.xml" ContentType="application/vnd.openxmlformats-officedocument.presentationml.slideLayout+xml"/>
  <Override PartName="/ppt/slideLayouts/slideLayout38.xml" ContentType="application/vnd.openxmlformats-officedocument.presentationml.slideLayout+xml"/>
  <Override PartName="/ppt/slideLayouts/slideLayout105.xml" ContentType="application/vnd.openxmlformats-officedocument.presentationml.slideLayout+xml"/>
  <Override PartName="/ppt/slideLayouts/slideLayout39.xml" ContentType="application/vnd.openxmlformats-officedocument.presentationml.slideLayout+xml"/>
  <Override PartName="/ppt/slideLayouts/slideLayout106.xml" ContentType="application/vnd.openxmlformats-officedocument.presentationml.slideLayout+xml"/>
  <Override PartName="/ppt/slideLayouts/slideLayout40.xml" ContentType="application/vnd.openxmlformats-officedocument.presentationml.slideLayout+xml"/>
  <Override PartName="/ppt/slideLayouts/slideLayout9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14.xml" ContentType="application/vnd.openxmlformats-officedocument.presentationml.slideLayout+xml"/>
  <Override PartName="/ppt/slideLayouts/slideLayout6.xml" ContentType="application/vnd.openxmlformats-officedocument.presentationml.slideLayout+xml"/>
  <Override PartName="/ppt/slideLayouts/slideLayout113.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115.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12.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44.xml" ContentType="application/vnd.openxmlformats-officedocument.presentationml.slideLayout+xml"/>
  <Override PartName="/ppt/slideLayouts/slideLayout35.xml" ContentType="application/vnd.openxmlformats-officedocument.presentationml.slideLayout+xml"/>
  <Override PartName="/ppt/slideLayouts/slideLayout102.xml" ContentType="application/vnd.openxmlformats-officedocument.presentationml.slideLayout+xml"/>
  <Override PartName="/ppt/slideLayouts/slideLayout139.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17.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142.xml" ContentType="application/vnd.openxmlformats-officedocument.presentationml.slideLayout+xml"/>
  <Override PartName="/ppt/slideLayouts/slideLayout109.xml" ContentType="application/vnd.openxmlformats-officedocument.presentationml.slideLayout+xml"/>
  <Override PartName="/ppt/slideLayouts/slideLayout32.xml" ContentType="application/vnd.openxmlformats-officedocument.presentationml.slideLayout+xml"/>
  <Override PartName="/ppt/slideLayouts/slideLayout141.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98.xml" ContentType="application/vnd.openxmlformats-officedocument.presentationml.slideLayout+xml"/>
  <Override PartName="/ppt/slideLayouts/slideLayout14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138.xml" ContentType="application/vnd.openxmlformats-officedocument.presentationml.slideLayout+xml"/>
  <Override PartName="/ppt/slideLayouts/slideLayout29.xml" ContentType="application/vnd.openxmlformats-officedocument.presentationml.slideLayout+xml"/>
  <Override PartName="/ppt/slideLayouts/slideLayout137.xml" ContentType="application/vnd.openxmlformats-officedocument.presentationml.slideLayout+xml"/>
  <Override PartName="/ppt/slideLayouts/slideLayout28.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136.xml" ContentType="application/vnd.openxmlformats-officedocument.presentationml.slideLayout+xml"/>
  <Override PartName="/ppt/slideLayouts/slideLayout27.xml" ContentType="application/vnd.openxmlformats-officedocument.presentationml.slideLayout+xml"/>
  <Override PartName="/ppt/slideLayouts/slideLayout135.xml" ContentType="application/vnd.openxmlformats-officedocument.presentationml.slideLayout+xml"/>
  <Override PartName="/ppt/slideLayouts/slideLayout26.xml" ContentType="application/vnd.openxmlformats-officedocument.presentationml.slideLayout+xml"/>
  <Override PartName="/ppt/slideLayouts/slideLayout134.xml" ContentType="application/vnd.openxmlformats-officedocument.presentationml.slideLayout+xml"/>
  <Override PartName="/ppt/slideLayouts/slideLayout25.xml" ContentType="application/vnd.openxmlformats-officedocument.presentationml.slideLayout+xml"/>
  <Override PartName="/ppt/slideLayouts/slideLayout133.xml" ContentType="application/vnd.openxmlformats-officedocument.presentationml.slideLayout+xml"/>
  <Override PartName="/ppt/slideLayouts/slideLayout24.xml" ContentType="application/vnd.openxmlformats-officedocument.presentationml.slideLayout+xml"/>
  <Override PartName="/ppt/slideLayouts/slideLayout130.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1.xml" ContentType="application/vnd.openxmlformats-officedocument.presentationml.slideLayout+xml"/>
  <Override PartName="/ppt/slideLayouts/slideLayout120.xml" ContentType="application/vnd.openxmlformats-officedocument.presentationml.slideLayout+xml"/>
  <Override PartName="/ppt/slideLayouts/slideLayout127.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26.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28.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2.xml" ContentType="application/vnd.openxmlformats-officedocument.presentationml.slideLayout+xml"/>
  <Override PartName="/ppt/slideLayouts/slideLayout121.xml" ContentType="application/vnd.openxmlformats-officedocument.presentationml.slideLayout+xml"/>
  <Override PartName="/ppt/slideLayouts/slideLayout13.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4.xml" ContentType="application/vnd.openxmlformats-officedocument.presentationml.slideLayout+xml"/>
  <Override PartName="/ppt/slideLayouts/slideLayout124.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125.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presentation.xml" ContentType="application/vnd.openxmlformats-officedocument.presentationml.presentation.main+xml"/>
  <Override PartName="/ppt/slides/_rels/slide5.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_rels/presentation.xml.rels" ContentType="application/vnd.openxmlformats-package.relationships+xml"/>
  <Override PartName="/ppt/media/image17.jpeg" ContentType="image/jpeg"/>
  <Override PartName="/ppt/media/image2.jpeg" ContentType="image/jpeg"/>
  <Override PartName="/ppt/media/image16.jpeg" ContentType="image/jpeg"/>
  <Override PartName="/ppt/media/image1.jpeg" ContentType="image/jpeg"/>
  <Override PartName="/ppt/media/image15.jpeg" ContentType="image/jpeg"/>
  <Override PartName="/ppt/media/image41.jpeg" ContentType="image/jpeg"/>
  <Override PartName="/ppt/media/image14.jpeg" ContentType="image/jpeg"/>
  <Override PartName="/ppt/media/image40.jpeg" ContentType="image/jpeg"/>
  <Override PartName="/ppt/media/image13.jpeg" ContentType="image/jpeg"/>
  <Override PartName="/ppt/media/image12.jpeg" ContentType="image/jpeg"/>
  <Override PartName="/ppt/media/image37.jpeg" ContentType="image/jpeg"/>
  <Override PartName="/ppt/media/image42.jpeg" ContentType="image/jpeg"/>
  <Override PartName="/ppt/media/image23.jpeg" ContentType="image/jpeg"/>
  <Override PartName="/ppt/media/image7.jpeg" ContentType="image/jpeg"/>
  <Override PartName="/ppt/media/image5.jpeg" ContentType="image/jpeg"/>
  <Override PartName="/ppt/media/image21.jpeg" ContentType="image/jpeg"/>
  <Override PartName="/ppt/media/image11.jpeg" ContentType="image/jpeg"/>
  <Override PartName="/ppt/media/image36.jpeg" ContentType="image/jpeg"/>
  <Override PartName="/ppt/media/image30.jpeg" ContentType="image/jpeg"/>
  <Override PartName="/ppt/media/image29.jpeg" ContentType="image/jpeg"/>
  <Override PartName="/ppt/media/image26.jpeg" ContentType="image/jpeg"/>
  <Override PartName="/ppt/media/image31.jpeg" ContentType="image/jpeg"/>
  <Override PartName="/ppt/media/image39.png" ContentType="image/png"/>
  <Override PartName="/ppt/media/image28.jpeg" ContentType="image/jpeg"/>
  <Override PartName="/ppt/media/image38.jpeg" ContentType="image/jpeg"/>
  <Override PartName="/ppt/media/image33.jpeg" ContentType="image/jpeg"/>
  <Override PartName="/ppt/media/image34.jpeg" ContentType="image/jpeg"/>
  <Override PartName="/ppt/media/image27.jpeg" ContentType="image/jpeg"/>
  <Override PartName="/ppt/media/image32.jpeg" ContentType="image/jpeg"/>
  <Override PartName="/ppt/media/image9.jpeg" ContentType="image/jpeg"/>
  <Override PartName="/ppt/media/image25.jpeg" ContentType="image/jpeg"/>
  <Override PartName="/ppt/media/image8.jpeg" ContentType="image/jpeg"/>
  <Override PartName="/ppt/media/image24.jpeg" ContentType="image/jpeg"/>
  <Override PartName="/ppt/media/image22.jpeg" ContentType="image/jpeg"/>
  <Override PartName="/ppt/media/image6.jpeg" ContentType="image/jpeg"/>
  <Override PartName="/ppt/media/image18.jpeg" ContentType="image/jpeg"/>
  <Override PartName="/ppt/media/image3.jpeg" ContentType="image/jpeg"/>
  <Override PartName="/ppt/media/image35.jpeg" ContentType="image/jpeg"/>
  <Override PartName="/ppt/media/image10.jpeg" ContentType="image/jpeg"/>
  <Override PartName="/ppt/media/image19.jpeg" ContentType="image/jpeg"/>
  <Override PartName="/ppt/media/image20.jpeg" ContentType="image/jpeg"/>
  <Override PartName="/ppt/media/image4.jpeg" ContentType="image/jpeg"/>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12.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8.xml.rels" ContentType="application/vnd.openxmlformats-package.relationships+xml"/>
  <Override PartName="/ppt/slideMasters/_rels/slideMaster1.xml.rels" ContentType="application/vnd.openxmlformats-package.relationships+xml"/>
  <Override PartName="/ppt/slideMasters/slideMaster9.xml" ContentType="application/vnd.openxmlformats-officedocument.presentationml.slideMaster+xml"/>
  <Override PartName="/ppt/slideMasters/slideMaster3.xml" ContentType="application/vnd.openxmlformats-officedocument.presentationml.slideMaster+xml"/>
  <Override PartName="/ppt/slideMasters/slideMaster7.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12.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1.xml" ContentType="application/vnd.openxmlformats-officedocument.presentationml.slideMaster+xml"/>
  <Override PartName="/ppt/slideMasters/slideMaster8.xml" ContentType="application/vnd.openxmlformats-officedocument.presentationml.slideMaster+xml"/>
  <Override PartName="/ppt/theme/theme6.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12.xml" ContentType="application/vnd.openxmlformats-officedocument.theme+xml"/>
  <Override PartName="/ppt/theme/theme4.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3.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4"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25"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11"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312"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16"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317"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318"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20"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321"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322"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24"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325"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326"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28"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329"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31"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332"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333"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334"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36"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337"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338"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339"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340"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341"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7"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8"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9"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30"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45"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47"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49"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350"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54"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355"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356"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58"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359"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360"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62"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363"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364"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66"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367"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69"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370"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371"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372"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2"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33"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34"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35"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36"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37"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74"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375"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376"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377"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378"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379"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83"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85"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87"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388"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0"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92"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393"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394"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96"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397"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398"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00"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401"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402"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04"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405"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07"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408"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409"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410"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12"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413"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414"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415"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416"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417"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21"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23"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25"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426"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8"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30"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431"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432"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1"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34"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435"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436"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38"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439"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440"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42"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443"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45"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446"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447"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448"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50"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451"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452"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453"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454"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455"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3"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45"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46"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50"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51"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52"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54"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55"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56"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58"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59"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60"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62"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63"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65"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66"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67"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68"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70"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71"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72"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73"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74"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75"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79"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81"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83"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84"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5"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88"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89"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90"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92"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93"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94"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96"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97"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98"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00"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101"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03"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104"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105"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106"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08"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109"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110"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111"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112"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113"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17"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19"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7"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8"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21"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122"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26"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127"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128"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30"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131"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132"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34"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135"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136"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38"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139"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41"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142"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143"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144"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46"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147"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148"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149"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150"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151"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55"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57"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59"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160"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64"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165"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166"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68"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169"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170"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72"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173"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174"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76"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177"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79"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180"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181"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182"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84"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185"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186"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187"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188"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189"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93"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95"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97"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198"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02"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03"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204"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06"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207"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08"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10"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11"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12"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2"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13"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14"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14"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215"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17"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18"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19"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220"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22"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223"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224"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225"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226"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227"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31"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33"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35"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236"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40"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41"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242"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16"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17"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18"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44"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245"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46"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48"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49"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50"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52"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253"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55"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56"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57"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258"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60"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261"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262"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263"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264"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265"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69"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71"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73"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274"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0"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1"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2"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720000" y="509760"/>
            <a:ext cx="7703280" cy="265284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78"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79" name="PlaceHolder 3"/>
          <p:cNvSpPr>
            <a:spLocks noGrp="1"/>
          </p:cNvSpPr>
          <p:nvPr>
            <p:ph type="body"/>
          </p:nvPr>
        </p:nvSpPr>
        <p:spPr>
          <a:xfrm>
            <a:off x="4667400" y="1152360"/>
            <a:ext cx="3759120" cy="3415680"/>
          </a:xfrm>
          <a:prstGeom prst="rect">
            <a:avLst/>
          </a:prstGeom>
        </p:spPr>
        <p:txBody>
          <a:bodyPr lIns="0" rIns="0" tIns="0" bIns="0">
            <a:normAutofit/>
          </a:bodyPr>
          <a:p>
            <a:endParaRPr b="0" lang="en-NG" sz="3200" spc="-1" strike="noStrike">
              <a:latin typeface="Arial"/>
            </a:endParaRPr>
          </a:p>
        </p:txBody>
      </p:sp>
      <p:sp>
        <p:nvSpPr>
          <p:cNvPr id="280"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82" name="PlaceHolder 2"/>
          <p:cNvSpPr>
            <a:spLocks noGrp="1"/>
          </p:cNvSpPr>
          <p:nvPr>
            <p:ph type="body"/>
          </p:nvPr>
        </p:nvSpPr>
        <p:spPr>
          <a:xfrm>
            <a:off x="720000" y="1152360"/>
            <a:ext cx="3759120" cy="3415680"/>
          </a:xfrm>
          <a:prstGeom prst="rect">
            <a:avLst/>
          </a:prstGeom>
        </p:spPr>
        <p:txBody>
          <a:bodyPr lIns="0" rIns="0" tIns="0" bIns="0">
            <a:normAutofit/>
          </a:bodyPr>
          <a:p>
            <a:endParaRPr b="0" lang="en-NG" sz="3200" spc="-1" strike="noStrike">
              <a:latin typeface="Arial"/>
            </a:endParaRPr>
          </a:p>
        </p:txBody>
      </p:sp>
      <p:sp>
        <p:nvSpPr>
          <p:cNvPr id="283"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84" name="PlaceHolder 4"/>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86"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87"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88" name="PlaceHolder 4"/>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90" name="PlaceHolder 2"/>
          <p:cNvSpPr>
            <a:spLocks noGrp="1"/>
          </p:cNvSpPr>
          <p:nvPr>
            <p:ph type="body"/>
          </p:nvPr>
        </p:nvSpPr>
        <p:spPr>
          <a:xfrm>
            <a:off x="720000" y="1152360"/>
            <a:ext cx="7703280" cy="1629000"/>
          </a:xfrm>
          <a:prstGeom prst="rect">
            <a:avLst/>
          </a:prstGeom>
        </p:spPr>
        <p:txBody>
          <a:bodyPr lIns="0" rIns="0" tIns="0" bIns="0">
            <a:normAutofit/>
          </a:bodyPr>
          <a:p>
            <a:endParaRPr b="0" lang="en-NG" sz="3200" spc="-1" strike="noStrike">
              <a:latin typeface="Arial"/>
            </a:endParaRPr>
          </a:p>
        </p:txBody>
      </p:sp>
      <p:sp>
        <p:nvSpPr>
          <p:cNvPr id="291" name="PlaceHolder 3"/>
          <p:cNvSpPr>
            <a:spLocks noGrp="1"/>
          </p:cNvSpPr>
          <p:nvPr>
            <p:ph type="body"/>
          </p:nvPr>
        </p:nvSpPr>
        <p:spPr>
          <a:xfrm>
            <a:off x="720000" y="2936520"/>
            <a:ext cx="770328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93" name="PlaceHolder 2"/>
          <p:cNvSpPr>
            <a:spLocks noGrp="1"/>
          </p:cNvSpPr>
          <p:nvPr>
            <p:ph type="body"/>
          </p:nvPr>
        </p:nvSpPr>
        <p:spPr>
          <a:xfrm>
            <a:off x="720000" y="1152360"/>
            <a:ext cx="3759120" cy="1629000"/>
          </a:xfrm>
          <a:prstGeom prst="rect">
            <a:avLst/>
          </a:prstGeom>
        </p:spPr>
        <p:txBody>
          <a:bodyPr lIns="0" rIns="0" tIns="0" bIns="0">
            <a:normAutofit/>
          </a:bodyPr>
          <a:p>
            <a:endParaRPr b="0" lang="en-NG" sz="3200" spc="-1" strike="noStrike">
              <a:latin typeface="Arial"/>
            </a:endParaRPr>
          </a:p>
        </p:txBody>
      </p:sp>
      <p:sp>
        <p:nvSpPr>
          <p:cNvPr id="294" name="PlaceHolder 3"/>
          <p:cNvSpPr>
            <a:spLocks noGrp="1"/>
          </p:cNvSpPr>
          <p:nvPr>
            <p:ph type="body"/>
          </p:nvPr>
        </p:nvSpPr>
        <p:spPr>
          <a:xfrm>
            <a:off x="4667400" y="1152360"/>
            <a:ext cx="3759120" cy="1629000"/>
          </a:xfrm>
          <a:prstGeom prst="rect">
            <a:avLst/>
          </a:prstGeom>
        </p:spPr>
        <p:txBody>
          <a:bodyPr lIns="0" rIns="0" tIns="0" bIns="0">
            <a:normAutofit/>
          </a:bodyPr>
          <a:p>
            <a:endParaRPr b="0" lang="en-NG" sz="3200" spc="-1" strike="noStrike">
              <a:latin typeface="Arial"/>
            </a:endParaRPr>
          </a:p>
        </p:txBody>
      </p:sp>
      <p:sp>
        <p:nvSpPr>
          <p:cNvPr id="295" name="PlaceHolder 4"/>
          <p:cNvSpPr>
            <a:spLocks noGrp="1"/>
          </p:cNvSpPr>
          <p:nvPr>
            <p:ph type="body"/>
          </p:nvPr>
        </p:nvSpPr>
        <p:spPr>
          <a:xfrm>
            <a:off x="720000" y="2936520"/>
            <a:ext cx="3759120" cy="1629000"/>
          </a:xfrm>
          <a:prstGeom prst="rect">
            <a:avLst/>
          </a:prstGeom>
        </p:spPr>
        <p:txBody>
          <a:bodyPr lIns="0" rIns="0" tIns="0" bIns="0">
            <a:normAutofit/>
          </a:bodyPr>
          <a:p>
            <a:endParaRPr b="0" lang="en-NG" sz="3200" spc="-1" strike="noStrike">
              <a:latin typeface="Arial"/>
            </a:endParaRPr>
          </a:p>
        </p:txBody>
      </p:sp>
      <p:sp>
        <p:nvSpPr>
          <p:cNvPr id="296" name="PlaceHolder 5"/>
          <p:cNvSpPr>
            <a:spLocks noGrp="1"/>
          </p:cNvSpPr>
          <p:nvPr>
            <p:ph type="body"/>
          </p:nvPr>
        </p:nvSpPr>
        <p:spPr>
          <a:xfrm>
            <a:off x="4667400" y="2936520"/>
            <a:ext cx="375912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298" name="PlaceHolder 2"/>
          <p:cNvSpPr>
            <a:spLocks noGrp="1"/>
          </p:cNvSpPr>
          <p:nvPr>
            <p:ph type="body"/>
          </p:nvPr>
        </p:nvSpPr>
        <p:spPr>
          <a:xfrm>
            <a:off x="720000" y="1152360"/>
            <a:ext cx="2480040" cy="1629000"/>
          </a:xfrm>
          <a:prstGeom prst="rect">
            <a:avLst/>
          </a:prstGeom>
        </p:spPr>
        <p:txBody>
          <a:bodyPr lIns="0" rIns="0" tIns="0" bIns="0">
            <a:normAutofit/>
          </a:bodyPr>
          <a:p>
            <a:endParaRPr b="0" lang="en-NG" sz="3200" spc="-1" strike="noStrike">
              <a:latin typeface="Arial"/>
            </a:endParaRPr>
          </a:p>
        </p:txBody>
      </p:sp>
      <p:sp>
        <p:nvSpPr>
          <p:cNvPr id="299" name="PlaceHolder 3"/>
          <p:cNvSpPr>
            <a:spLocks noGrp="1"/>
          </p:cNvSpPr>
          <p:nvPr>
            <p:ph type="body"/>
          </p:nvPr>
        </p:nvSpPr>
        <p:spPr>
          <a:xfrm>
            <a:off x="3324600" y="1152360"/>
            <a:ext cx="2480040" cy="1629000"/>
          </a:xfrm>
          <a:prstGeom prst="rect">
            <a:avLst/>
          </a:prstGeom>
        </p:spPr>
        <p:txBody>
          <a:bodyPr lIns="0" rIns="0" tIns="0" bIns="0">
            <a:normAutofit/>
          </a:bodyPr>
          <a:p>
            <a:endParaRPr b="0" lang="en-NG" sz="3200" spc="-1" strike="noStrike">
              <a:latin typeface="Arial"/>
            </a:endParaRPr>
          </a:p>
        </p:txBody>
      </p:sp>
      <p:sp>
        <p:nvSpPr>
          <p:cNvPr id="300" name="PlaceHolder 4"/>
          <p:cNvSpPr>
            <a:spLocks noGrp="1"/>
          </p:cNvSpPr>
          <p:nvPr>
            <p:ph type="body"/>
          </p:nvPr>
        </p:nvSpPr>
        <p:spPr>
          <a:xfrm>
            <a:off x="5928840" y="1152360"/>
            <a:ext cx="2480040" cy="1629000"/>
          </a:xfrm>
          <a:prstGeom prst="rect">
            <a:avLst/>
          </a:prstGeom>
        </p:spPr>
        <p:txBody>
          <a:bodyPr lIns="0" rIns="0" tIns="0" bIns="0">
            <a:normAutofit/>
          </a:bodyPr>
          <a:p>
            <a:endParaRPr b="0" lang="en-NG" sz="3200" spc="-1" strike="noStrike">
              <a:latin typeface="Arial"/>
            </a:endParaRPr>
          </a:p>
        </p:txBody>
      </p:sp>
      <p:sp>
        <p:nvSpPr>
          <p:cNvPr id="301" name="PlaceHolder 5"/>
          <p:cNvSpPr>
            <a:spLocks noGrp="1"/>
          </p:cNvSpPr>
          <p:nvPr>
            <p:ph type="body"/>
          </p:nvPr>
        </p:nvSpPr>
        <p:spPr>
          <a:xfrm>
            <a:off x="720000" y="2936520"/>
            <a:ext cx="2480040" cy="1629000"/>
          </a:xfrm>
          <a:prstGeom prst="rect">
            <a:avLst/>
          </a:prstGeom>
        </p:spPr>
        <p:txBody>
          <a:bodyPr lIns="0" rIns="0" tIns="0" bIns="0">
            <a:normAutofit/>
          </a:bodyPr>
          <a:p>
            <a:endParaRPr b="0" lang="en-NG" sz="3200" spc="-1" strike="noStrike">
              <a:latin typeface="Arial"/>
            </a:endParaRPr>
          </a:p>
        </p:txBody>
      </p:sp>
      <p:sp>
        <p:nvSpPr>
          <p:cNvPr id="302" name="PlaceHolder 6"/>
          <p:cNvSpPr>
            <a:spLocks noGrp="1"/>
          </p:cNvSpPr>
          <p:nvPr>
            <p:ph type="body"/>
          </p:nvPr>
        </p:nvSpPr>
        <p:spPr>
          <a:xfrm>
            <a:off x="3324600" y="2936520"/>
            <a:ext cx="2480040" cy="1629000"/>
          </a:xfrm>
          <a:prstGeom prst="rect">
            <a:avLst/>
          </a:prstGeom>
        </p:spPr>
        <p:txBody>
          <a:bodyPr lIns="0" rIns="0" tIns="0" bIns="0">
            <a:normAutofit/>
          </a:bodyPr>
          <a:p>
            <a:endParaRPr b="0" lang="en-NG" sz="3200" spc="-1" strike="noStrike">
              <a:latin typeface="Arial"/>
            </a:endParaRPr>
          </a:p>
        </p:txBody>
      </p:sp>
      <p:sp>
        <p:nvSpPr>
          <p:cNvPr id="303" name="PlaceHolder 7"/>
          <p:cNvSpPr>
            <a:spLocks noGrp="1"/>
          </p:cNvSpPr>
          <p:nvPr>
            <p:ph type="body"/>
          </p:nvPr>
        </p:nvSpPr>
        <p:spPr>
          <a:xfrm>
            <a:off x="5928840" y="2936520"/>
            <a:ext cx="2480040" cy="1629000"/>
          </a:xfrm>
          <a:prstGeom prst="rect">
            <a:avLst/>
          </a:prstGeom>
        </p:spPr>
        <p:txBody>
          <a:bodyPr lIns="0" rIns="0" tIns="0" bIns="0">
            <a:normAutofit/>
          </a:bodyPr>
          <a:p>
            <a:endParaRPr b="0" lang="en-NG"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07" name="PlaceHolder 2"/>
          <p:cNvSpPr>
            <a:spLocks noGrp="1"/>
          </p:cNvSpPr>
          <p:nvPr>
            <p:ph type="subTitle"/>
          </p:nvPr>
        </p:nvSpPr>
        <p:spPr>
          <a:xfrm>
            <a:off x="720000" y="1152360"/>
            <a:ext cx="7703280" cy="34156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720000" y="483120"/>
            <a:ext cx="7703280" cy="625320"/>
          </a:xfrm>
          <a:prstGeom prst="rect">
            <a:avLst/>
          </a:prstGeom>
        </p:spPr>
        <p:txBody>
          <a:bodyPr lIns="0" rIns="0" tIns="0" bIns="0" anchor="ctr">
            <a:noAutofit/>
          </a:bodyPr>
          <a:p>
            <a:pPr algn="ctr"/>
            <a:endParaRPr b="0" lang="en-NG" sz="4400" spc="-1" strike="noStrike">
              <a:latin typeface="Arial"/>
            </a:endParaRPr>
          </a:p>
        </p:txBody>
      </p:sp>
      <p:sp>
        <p:nvSpPr>
          <p:cNvPr id="309" name="PlaceHolder 2"/>
          <p:cNvSpPr>
            <a:spLocks noGrp="1"/>
          </p:cNvSpPr>
          <p:nvPr>
            <p:ph type="body"/>
          </p:nvPr>
        </p:nvSpPr>
        <p:spPr>
          <a:xfrm>
            <a:off x="720000" y="1152360"/>
            <a:ext cx="7703280" cy="3415680"/>
          </a:xfrm>
          <a:prstGeom prst="rect">
            <a:avLst/>
          </a:prstGeom>
        </p:spPr>
        <p:txBody>
          <a:bodyPr lIns="0" rIns="0" tIns="0" bIns="0">
            <a:normAutofit/>
          </a:bodyPr>
          <a:p>
            <a:endParaRPr b="0" lang="en-NG"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0.jpe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1.jpe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9.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20000" y="509760"/>
            <a:ext cx="7703280" cy="572040"/>
          </a:xfrm>
          <a:prstGeom prst="rect">
            <a:avLst/>
          </a:prstGeom>
        </p:spPr>
        <p:txBody>
          <a:bodyPr lIns="0" rIns="0" tIns="0" bIns="0" anchor="ctr">
            <a:noAutofit/>
          </a:bodyPr>
          <a:p>
            <a:r>
              <a:rPr b="0" lang="en-NG" sz="1800" spc="-1" strike="noStrike">
                <a:latin typeface="Arial"/>
              </a:rPr>
              <a:t>Click to edit the title text format</a:t>
            </a:r>
            <a:endParaRPr b="0" lang="en-NG"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42" name="PlaceHolder 1"/>
          <p:cNvSpPr>
            <a:spLocks noGrp="1"/>
          </p:cNvSpPr>
          <p:nvPr>
            <p:ph type="title"/>
          </p:nvPr>
        </p:nvSpPr>
        <p:spPr>
          <a:xfrm>
            <a:off x="720000" y="509760"/>
            <a:ext cx="7703280" cy="572040"/>
          </a:xfrm>
          <a:prstGeom prst="rect">
            <a:avLst/>
          </a:prstGeom>
        </p:spPr>
        <p:txBody>
          <a:bodyPr lIns="0" rIns="0" tIns="0" bIns="0" anchor="ctr">
            <a:noAutofit/>
          </a:bodyPr>
          <a:p>
            <a:r>
              <a:rPr b="0" lang="en-NG" sz="1800" spc="-1" strike="noStrike">
                <a:latin typeface="Arial"/>
              </a:rPr>
              <a:t>Click to edit the title text </a:t>
            </a:r>
            <a:r>
              <a:rPr b="0" lang="en-NG" sz="1800" spc="-1" strike="noStrike">
                <a:latin typeface="Arial"/>
              </a:rPr>
              <a:t>format</a:t>
            </a:r>
            <a:endParaRPr b="0" lang="en-NG" sz="1800" spc="-1" strike="noStrike">
              <a:latin typeface="Arial"/>
            </a:endParaRPr>
          </a:p>
        </p:txBody>
      </p:sp>
      <p:sp>
        <p:nvSpPr>
          <p:cNvPr id="34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0" name="PlaceHolder 1"/>
          <p:cNvSpPr>
            <a:spLocks noGrp="1"/>
          </p:cNvSpPr>
          <p:nvPr>
            <p:ph type="title"/>
          </p:nvPr>
        </p:nvSpPr>
        <p:spPr>
          <a:xfrm>
            <a:off x="720000" y="509760"/>
            <a:ext cx="7703280" cy="572040"/>
          </a:xfrm>
          <a:prstGeom prst="rect">
            <a:avLst/>
          </a:prstGeom>
        </p:spPr>
        <p:txBody>
          <a:bodyPr lIns="0" rIns="0" tIns="0" bIns="0" anchor="ctr">
            <a:noAutofit/>
          </a:bodyPr>
          <a:p>
            <a:r>
              <a:rPr b="0" lang="en-NG" sz="1800" spc="-1" strike="noStrike">
                <a:latin typeface="Arial"/>
              </a:rPr>
              <a:t>Click to edit the title text </a:t>
            </a:r>
            <a:r>
              <a:rPr b="0" lang="en-NG" sz="1800" spc="-1" strike="noStrike">
                <a:latin typeface="Arial"/>
              </a:rPr>
              <a:t>format</a:t>
            </a:r>
            <a:endParaRPr b="0" lang="en-NG" sz="1800" spc="-1" strike="noStrike">
              <a:latin typeface="Arial"/>
            </a:endParaRPr>
          </a:p>
        </p:txBody>
      </p:sp>
      <p:sp>
        <p:nvSpPr>
          <p:cNvPr id="381" name="PlaceHolder 2"/>
          <p:cNvSpPr>
            <a:spLocks noGrp="1"/>
          </p:cNvSpPr>
          <p:nvPr>
            <p:ph type="body"/>
          </p:nvPr>
        </p:nvSpPr>
        <p:spPr>
          <a:xfrm>
            <a:off x="720000" y="1152360"/>
            <a:ext cx="7703280" cy="34156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1800" spc="-1" strike="noStrike">
                <a:latin typeface="Arial"/>
              </a:rPr>
              <a:t>Click to edit the outline text format</a:t>
            </a:r>
            <a:endParaRPr b="0" lang="en-NG" sz="1800" spc="-1" strike="noStrike">
              <a:latin typeface="Arial"/>
            </a:endParaRPr>
          </a:p>
          <a:p>
            <a:pPr lvl="1" marL="864000" indent="-324000">
              <a:spcBef>
                <a:spcPts val="1134"/>
              </a:spcBef>
              <a:buClr>
                <a:srgbClr val="ffffff"/>
              </a:buClr>
              <a:buSzPct val="75000"/>
              <a:buFont typeface="Symbol" charset="2"/>
              <a:buChar char=""/>
            </a:pPr>
            <a:r>
              <a:rPr b="0" lang="en-NG" sz="1800" spc="-1" strike="noStrike">
                <a:latin typeface="Arial"/>
              </a:rPr>
              <a:t>Second Outline Level</a:t>
            </a:r>
            <a:endParaRPr b="0" lang="en-NG" sz="1800" spc="-1" strike="noStrike">
              <a:latin typeface="Arial"/>
            </a:endParaRPr>
          </a:p>
          <a:p>
            <a:pPr lvl="2" marL="1296000" indent="-288000">
              <a:spcBef>
                <a:spcPts val="850"/>
              </a:spcBef>
              <a:buClr>
                <a:srgbClr val="ffffff"/>
              </a:buClr>
              <a:buSzPct val="45000"/>
              <a:buFont typeface="Wingdings" charset="2"/>
              <a:buChar char=""/>
            </a:pPr>
            <a:r>
              <a:rPr b="0" lang="en-NG" sz="1800" spc="-1" strike="noStrike">
                <a:latin typeface="Arial"/>
              </a:rPr>
              <a:t>Third Outline Level</a:t>
            </a:r>
            <a:endParaRPr b="0" lang="en-NG" sz="1800" spc="-1" strike="noStrike">
              <a:latin typeface="Arial"/>
            </a:endParaRPr>
          </a:p>
          <a:p>
            <a:pPr lvl="3" marL="1728000" indent="-216000">
              <a:spcBef>
                <a:spcPts val="567"/>
              </a:spcBef>
              <a:buClr>
                <a:srgbClr val="ffffff"/>
              </a:buClr>
              <a:buSzPct val="75000"/>
              <a:buFont typeface="Symbol" charset="2"/>
              <a:buChar char=""/>
            </a:pPr>
            <a:r>
              <a:rPr b="0" lang="en-NG" sz="1800" spc="-1" strike="noStrike">
                <a:latin typeface="Arial"/>
              </a:rPr>
              <a:t>Fourth Outline Level</a:t>
            </a:r>
            <a:endParaRPr b="0" lang="en-NG" sz="1800" spc="-1" strike="noStrike">
              <a:latin typeface="Arial"/>
            </a:endParaRPr>
          </a:p>
          <a:p>
            <a:pPr lvl="4" marL="2160000" indent="-216000">
              <a:spcBef>
                <a:spcPts val="283"/>
              </a:spcBef>
              <a:buClr>
                <a:srgbClr val="ffffff"/>
              </a:buClr>
              <a:buSzPct val="45000"/>
              <a:buFont typeface="Wingdings" charset="2"/>
              <a:buChar char=""/>
            </a:pPr>
            <a:r>
              <a:rPr b="0" lang="en-NG" sz="1800" spc="-1" strike="noStrike">
                <a:latin typeface="Arial"/>
              </a:rPr>
              <a:t>Fifth Outline Level</a:t>
            </a:r>
            <a:endParaRPr b="0" lang="en-NG" sz="1800" spc="-1" strike="noStrike">
              <a:latin typeface="Arial"/>
            </a:endParaRPr>
          </a:p>
          <a:p>
            <a:pPr lvl="5" marL="2592000" indent="-216000">
              <a:spcBef>
                <a:spcPts val="283"/>
              </a:spcBef>
              <a:buClr>
                <a:srgbClr val="ffffff"/>
              </a:buClr>
              <a:buSzPct val="45000"/>
              <a:buFont typeface="Wingdings" charset="2"/>
              <a:buChar char=""/>
            </a:pPr>
            <a:r>
              <a:rPr b="0" lang="en-NG" sz="1800" spc="-1" strike="noStrike">
                <a:latin typeface="Arial"/>
              </a:rPr>
              <a:t>Sixth Outline Level</a:t>
            </a:r>
            <a:endParaRPr b="0" lang="en-NG" sz="1800" spc="-1" strike="noStrike">
              <a:latin typeface="Arial"/>
            </a:endParaRPr>
          </a:p>
          <a:p>
            <a:pPr lvl="6" marL="3024000" indent="-216000">
              <a:spcBef>
                <a:spcPts val="283"/>
              </a:spcBef>
              <a:buClr>
                <a:srgbClr val="ffffff"/>
              </a:buClr>
              <a:buSzPct val="45000"/>
              <a:buFont typeface="Wingdings" charset="2"/>
              <a:buChar char=""/>
            </a:pPr>
            <a:r>
              <a:rPr b="0" lang="en-NG" sz="1800" spc="-1" strike="noStrike">
                <a:latin typeface="Arial"/>
              </a:rPr>
              <a:t>Seventh Outline Level</a:t>
            </a:r>
            <a:endParaRPr b="0" lang="en-NG"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Click to </a:t>
            </a:r>
            <a:r>
              <a:rPr b="0" lang="en-NG" sz="4400" spc="-1" strike="noStrike">
                <a:latin typeface="Arial"/>
              </a:rPr>
              <a:t>edit the </a:t>
            </a:r>
            <a:r>
              <a:rPr b="0" lang="en-NG" sz="4400" spc="-1" strike="noStrike">
                <a:latin typeface="Arial"/>
              </a:rPr>
              <a:t>title text </a:t>
            </a:r>
            <a:r>
              <a:rPr b="0" lang="en-NG" sz="4400" spc="-1" strike="noStrike">
                <a:latin typeface="Arial"/>
              </a:rPr>
              <a:t>format</a:t>
            </a:r>
            <a:endParaRPr b="0" lang="en-NG" sz="4400" spc="-1" strike="noStrike">
              <a:latin typeface="Arial"/>
            </a:endParaRPr>
          </a:p>
        </p:txBody>
      </p:sp>
      <p:sp>
        <p:nvSpPr>
          <p:cNvPr id="41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a:t>
            </a:r>
            <a:r>
              <a:rPr b="0" lang="en-NG" sz="4400" spc="-1" strike="noStrike">
                <a:latin typeface="Arial"/>
              </a:rPr>
              <a:t>l</a:t>
            </a:r>
            <a:r>
              <a:rPr b="0" lang="en-NG" sz="4400" spc="-1" strike="noStrike">
                <a:latin typeface="Arial"/>
              </a:rPr>
              <a:t>i</a:t>
            </a:r>
            <a:r>
              <a:rPr b="0" lang="en-NG" sz="4400" spc="-1" strike="noStrike">
                <a:latin typeface="Arial"/>
              </a:rPr>
              <a:t>c</a:t>
            </a:r>
            <a:r>
              <a:rPr b="0" lang="en-NG" sz="4400" spc="-1" strike="noStrike">
                <a:latin typeface="Arial"/>
              </a:rPr>
              <a:t>k</a:t>
            </a:r>
            <a:r>
              <a:rPr b="0" lang="en-NG" sz="4400" spc="-1" strike="noStrike">
                <a:latin typeface="Arial"/>
              </a:rPr>
              <a:t> </a:t>
            </a:r>
            <a:r>
              <a:rPr b="0" lang="en-NG" sz="4400" spc="-1" strike="noStrike">
                <a:latin typeface="Arial"/>
              </a:rPr>
              <a:t>t</a:t>
            </a:r>
            <a:r>
              <a:rPr b="0" lang="en-NG" sz="4400" spc="-1" strike="noStrike">
                <a:latin typeface="Arial"/>
              </a:rPr>
              <a:t>o</a:t>
            </a:r>
            <a:r>
              <a:rPr b="0" lang="en-NG" sz="4400" spc="-1" strike="noStrike">
                <a:latin typeface="Arial"/>
              </a:rPr>
              <a:t> </a:t>
            </a:r>
            <a:r>
              <a:rPr b="0" lang="en-NG" sz="4400" spc="-1" strike="noStrike">
                <a:latin typeface="Arial"/>
              </a:rPr>
              <a:t>e</a:t>
            </a:r>
            <a:r>
              <a:rPr b="0" lang="en-NG" sz="4400" spc="-1" strike="noStrike">
                <a:latin typeface="Arial"/>
              </a:rPr>
              <a:t>d</a:t>
            </a:r>
            <a:r>
              <a:rPr b="0" lang="en-NG" sz="4400" spc="-1" strike="noStrike">
                <a:latin typeface="Arial"/>
              </a:rPr>
              <a:t>i</a:t>
            </a:r>
            <a:r>
              <a:rPr b="0" lang="en-NG" sz="4400" spc="-1" strike="noStrike">
                <a:latin typeface="Arial"/>
              </a:rPr>
              <a:t>t</a:t>
            </a:r>
            <a:r>
              <a:rPr b="0" lang="en-NG" sz="4400" spc="-1" strike="noStrike">
                <a:latin typeface="Arial"/>
              </a:rPr>
              <a:t> </a:t>
            </a:r>
            <a:r>
              <a:rPr b="0" lang="en-NG" sz="4400" spc="-1" strike="noStrike">
                <a:latin typeface="Arial"/>
              </a:rPr>
              <a:t>t</a:t>
            </a:r>
            <a:r>
              <a:rPr b="0" lang="en-NG" sz="4400" spc="-1" strike="noStrike">
                <a:latin typeface="Arial"/>
              </a:rPr>
              <a:t>h</a:t>
            </a:r>
            <a:r>
              <a:rPr b="0" lang="en-NG" sz="4400" spc="-1" strike="noStrike">
                <a:latin typeface="Arial"/>
              </a:rPr>
              <a:t>e</a:t>
            </a:r>
            <a:r>
              <a:rPr b="0" lang="en-NG" sz="4400" spc="-1" strike="noStrike">
                <a:latin typeface="Arial"/>
              </a:rPr>
              <a:t> </a:t>
            </a:r>
            <a:r>
              <a:rPr b="0" lang="en-NG" sz="4400" spc="-1" strike="noStrike">
                <a:latin typeface="Arial"/>
              </a:rPr>
              <a:t>t</a:t>
            </a:r>
            <a:r>
              <a:rPr b="0" lang="en-NG" sz="4400" spc="-1" strike="noStrike">
                <a:latin typeface="Arial"/>
              </a:rPr>
              <a:t>i</a:t>
            </a:r>
            <a:r>
              <a:rPr b="0" lang="en-NG" sz="4400" spc="-1" strike="noStrike">
                <a:latin typeface="Arial"/>
              </a:rPr>
              <a:t>t</a:t>
            </a:r>
            <a:r>
              <a:rPr b="0" lang="en-NG" sz="4400" spc="-1" strike="noStrike">
                <a:latin typeface="Arial"/>
              </a:rPr>
              <a:t>l</a:t>
            </a:r>
            <a:r>
              <a:rPr b="0" lang="en-NG" sz="4400" spc="-1" strike="noStrike">
                <a:latin typeface="Arial"/>
              </a:rPr>
              <a:t>e</a:t>
            </a:r>
            <a:r>
              <a:rPr b="0" lang="en-NG" sz="4400" spc="-1" strike="noStrike">
                <a:latin typeface="Arial"/>
              </a:rPr>
              <a:t> </a:t>
            </a:r>
            <a:r>
              <a:rPr b="0" lang="en-NG" sz="4400" spc="-1" strike="noStrike">
                <a:latin typeface="Arial"/>
              </a:rPr>
              <a:t>t</a:t>
            </a:r>
            <a:r>
              <a:rPr b="0" lang="en-NG" sz="4400" spc="-1" strike="noStrike">
                <a:latin typeface="Arial"/>
              </a:rPr>
              <a:t>e</a:t>
            </a:r>
            <a:r>
              <a:rPr b="0" lang="en-NG" sz="4400" spc="-1" strike="noStrike">
                <a:latin typeface="Arial"/>
              </a:rPr>
              <a:t>x</a:t>
            </a:r>
            <a:r>
              <a:rPr b="0" lang="en-NG" sz="4400" spc="-1" strike="noStrike">
                <a:latin typeface="Arial"/>
              </a:rPr>
              <a:t>t</a:t>
            </a:r>
            <a:r>
              <a:rPr b="0" lang="en-NG" sz="4400" spc="-1" strike="noStrike">
                <a:latin typeface="Arial"/>
              </a:rPr>
              <a:t> </a:t>
            </a:r>
            <a:r>
              <a:rPr b="0" lang="en-NG" sz="4400" spc="-1" strike="noStrike">
                <a:latin typeface="Arial"/>
              </a:rPr>
              <a:t>f</a:t>
            </a:r>
            <a:r>
              <a:rPr b="0" lang="en-NG" sz="4400" spc="-1" strike="noStrike">
                <a:latin typeface="Arial"/>
              </a:rPr>
              <a:t>o</a:t>
            </a:r>
            <a:r>
              <a:rPr b="0" lang="en-NG" sz="4400" spc="-1" strike="noStrike">
                <a:latin typeface="Arial"/>
              </a:rPr>
              <a:t>r</a:t>
            </a:r>
            <a:r>
              <a:rPr b="0" lang="en-NG" sz="4400" spc="-1" strike="noStrike">
                <a:latin typeface="Arial"/>
              </a:rPr>
              <a:t>m</a:t>
            </a:r>
            <a:r>
              <a:rPr b="0" lang="en-NG" sz="4400" spc="-1" strike="noStrike">
                <a:latin typeface="Arial"/>
              </a:rPr>
              <a:t>a</a:t>
            </a:r>
            <a:r>
              <a:rPr b="0" lang="en-NG" sz="4400" spc="-1" strike="noStrike">
                <a:latin typeface="Arial"/>
              </a:rPr>
              <a:t>t</a:t>
            </a:r>
            <a:endParaRPr b="0" lang="en-NG"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a:t>
            </a:r>
            <a:r>
              <a:rPr b="0" lang="en-NG" sz="4400" spc="-1" strike="noStrike">
                <a:latin typeface="Arial"/>
              </a:rPr>
              <a:t>l</a:t>
            </a:r>
            <a:r>
              <a:rPr b="0" lang="en-NG" sz="4400" spc="-1" strike="noStrike">
                <a:latin typeface="Arial"/>
              </a:rPr>
              <a:t>i</a:t>
            </a:r>
            <a:r>
              <a:rPr b="0" lang="en-NG" sz="4400" spc="-1" strike="noStrike">
                <a:latin typeface="Arial"/>
              </a:rPr>
              <a:t>c</a:t>
            </a:r>
            <a:r>
              <a:rPr b="0" lang="en-NG" sz="4400" spc="-1" strike="noStrike">
                <a:latin typeface="Arial"/>
              </a:rPr>
              <a:t>k</a:t>
            </a:r>
            <a:r>
              <a:rPr b="0" lang="en-NG" sz="4400" spc="-1" strike="noStrike">
                <a:latin typeface="Arial"/>
              </a:rPr>
              <a:t> </a:t>
            </a:r>
            <a:r>
              <a:rPr b="0" lang="en-NG" sz="4400" spc="-1" strike="noStrike">
                <a:latin typeface="Arial"/>
              </a:rPr>
              <a:t>t</a:t>
            </a:r>
            <a:r>
              <a:rPr b="0" lang="en-NG" sz="4400" spc="-1" strike="noStrike">
                <a:latin typeface="Arial"/>
              </a:rPr>
              <a:t>o</a:t>
            </a:r>
            <a:r>
              <a:rPr b="0" lang="en-NG" sz="4400" spc="-1" strike="noStrike">
                <a:latin typeface="Arial"/>
              </a:rPr>
              <a:t> </a:t>
            </a:r>
            <a:r>
              <a:rPr b="0" lang="en-NG" sz="4400" spc="-1" strike="noStrike">
                <a:latin typeface="Arial"/>
              </a:rPr>
              <a:t>e</a:t>
            </a:r>
            <a:r>
              <a:rPr b="0" lang="en-NG" sz="4400" spc="-1" strike="noStrike">
                <a:latin typeface="Arial"/>
              </a:rPr>
              <a:t>d</a:t>
            </a:r>
            <a:r>
              <a:rPr b="0" lang="en-NG" sz="4400" spc="-1" strike="noStrike">
                <a:latin typeface="Arial"/>
              </a:rPr>
              <a:t>i</a:t>
            </a:r>
            <a:r>
              <a:rPr b="0" lang="en-NG" sz="4400" spc="-1" strike="noStrike">
                <a:latin typeface="Arial"/>
              </a:rPr>
              <a:t>t</a:t>
            </a:r>
            <a:r>
              <a:rPr b="0" lang="en-NG" sz="4400" spc="-1" strike="noStrike">
                <a:latin typeface="Arial"/>
              </a:rPr>
              <a:t> </a:t>
            </a:r>
            <a:r>
              <a:rPr b="0" lang="en-NG" sz="4400" spc="-1" strike="noStrike">
                <a:latin typeface="Arial"/>
              </a:rPr>
              <a:t>t</a:t>
            </a:r>
            <a:r>
              <a:rPr b="0" lang="en-NG" sz="4400" spc="-1" strike="noStrike">
                <a:latin typeface="Arial"/>
              </a:rPr>
              <a:t>h</a:t>
            </a:r>
            <a:r>
              <a:rPr b="0" lang="en-NG" sz="4400" spc="-1" strike="noStrike">
                <a:latin typeface="Arial"/>
              </a:rPr>
              <a:t>e</a:t>
            </a:r>
            <a:r>
              <a:rPr b="0" lang="en-NG" sz="4400" spc="-1" strike="noStrike">
                <a:latin typeface="Arial"/>
              </a:rPr>
              <a:t> </a:t>
            </a:r>
            <a:r>
              <a:rPr b="0" lang="en-NG" sz="4400" spc="-1" strike="noStrike">
                <a:latin typeface="Arial"/>
              </a:rPr>
              <a:t>t</a:t>
            </a:r>
            <a:r>
              <a:rPr b="0" lang="en-NG" sz="4400" spc="-1" strike="noStrike">
                <a:latin typeface="Arial"/>
              </a:rPr>
              <a:t>i</a:t>
            </a:r>
            <a:r>
              <a:rPr b="0" lang="en-NG" sz="4400" spc="-1" strike="noStrike">
                <a:latin typeface="Arial"/>
              </a:rPr>
              <a:t>t</a:t>
            </a:r>
            <a:r>
              <a:rPr b="0" lang="en-NG" sz="4400" spc="-1" strike="noStrike">
                <a:latin typeface="Arial"/>
              </a:rPr>
              <a:t>l</a:t>
            </a:r>
            <a:r>
              <a:rPr b="0" lang="en-NG" sz="4400" spc="-1" strike="noStrike">
                <a:latin typeface="Arial"/>
              </a:rPr>
              <a:t>e</a:t>
            </a:r>
            <a:r>
              <a:rPr b="0" lang="en-NG" sz="4400" spc="-1" strike="noStrike">
                <a:latin typeface="Arial"/>
              </a:rPr>
              <a:t> </a:t>
            </a:r>
            <a:r>
              <a:rPr b="0" lang="en-NG" sz="4400" spc="-1" strike="noStrike">
                <a:latin typeface="Arial"/>
              </a:rPr>
              <a:t>t</a:t>
            </a:r>
            <a:r>
              <a:rPr b="0" lang="en-NG" sz="4400" spc="-1" strike="noStrike">
                <a:latin typeface="Arial"/>
              </a:rPr>
              <a:t>e</a:t>
            </a:r>
            <a:r>
              <a:rPr b="0" lang="en-NG" sz="4400" spc="-1" strike="noStrike">
                <a:latin typeface="Arial"/>
              </a:rPr>
              <a:t>x</a:t>
            </a:r>
            <a:r>
              <a:rPr b="0" lang="en-NG" sz="4400" spc="-1" strike="noStrike">
                <a:latin typeface="Arial"/>
              </a:rPr>
              <a:t>t</a:t>
            </a:r>
            <a:r>
              <a:rPr b="0" lang="en-NG" sz="4400" spc="-1" strike="noStrike">
                <a:latin typeface="Arial"/>
              </a:rPr>
              <a:t> </a:t>
            </a:r>
            <a:r>
              <a:rPr b="0" lang="en-NG" sz="4400" spc="-1" strike="noStrike">
                <a:latin typeface="Arial"/>
              </a:rPr>
              <a:t>f</a:t>
            </a:r>
            <a:r>
              <a:rPr b="0" lang="en-NG" sz="4400" spc="-1" strike="noStrike">
                <a:latin typeface="Arial"/>
              </a:rPr>
              <a:t>o</a:t>
            </a:r>
            <a:r>
              <a:rPr b="0" lang="en-NG" sz="4400" spc="-1" strike="noStrike">
                <a:latin typeface="Arial"/>
              </a:rPr>
              <a:t>r</a:t>
            </a:r>
            <a:r>
              <a:rPr b="0" lang="en-NG" sz="4400" spc="-1" strike="noStrike">
                <a:latin typeface="Arial"/>
              </a:rPr>
              <a:t>m</a:t>
            </a:r>
            <a:r>
              <a:rPr b="0" lang="en-NG" sz="4400" spc="-1" strike="noStrike">
                <a:latin typeface="Arial"/>
              </a:rPr>
              <a:t>a</a:t>
            </a:r>
            <a:r>
              <a:rPr b="0" lang="en-NG" sz="4400" spc="-1" strike="noStrike">
                <a:latin typeface="Arial"/>
              </a:rPr>
              <a:t>t</a:t>
            </a:r>
            <a:endParaRPr b="0" lang="en-NG"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a:t>
            </a:r>
            <a:r>
              <a:rPr b="0" lang="en-NG" sz="4400" spc="-1" strike="noStrike">
                <a:latin typeface="Arial"/>
              </a:rPr>
              <a:t>l</a:t>
            </a:r>
            <a:r>
              <a:rPr b="0" lang="en-NG" sz="4400" spc="-1" strike="noStrike">
                <a:latin typeface="Arial"/>
              </a:rPr>
              <a:t>i</a:t>
            </a:r>
            <a:r>
              <a:rPr b="0" lang="en-NG" sz="4400" spc="-1" strike="noStrike">
                <a:latin typeface="Arial"/>
              </a:rPr>
              <a:t>c</a:t>
            </a:r>
            <a:r>
              <a:rPr b="0" lang="en-NG" sz="4400" spc="-1" strike="noStrike">
                <a:latin typeface="Arial"/>
              </a:rPr>
              <a:t>k</a:t>
            </a:r>
            <a:r>
              <a:rPr b="0" lang="en-NG" sz="4400" spc="-1" strike="noStrike">
                <a:latin typeface="Arial"/>
              </a:rPr>
              <a:t> </a:t>
            </a:r>
            <a:r>
              <a:rPr b="0" lang="en-NG" sz="4400" spc="-1" strike="noStrike">
                <a:latin typeface="Arial"/>
              </a:rPr>
              <a:t>t</a:t>
            </a:r>
            <a:r>
              <a:rPr b="0" lang="en-NG" sz="4400" spc="-1" strike="noStrike">
                <a:latin typeface="Arial"/>
              </a:rPr>
              <a:t>o</a:t>
            </a:r>
            <a:r>
              <a:rPr b="0" lang="en-NG" sz="4400" spc="-1" strike="noStrike">
                <a:latin typeface="Arial"/>
              </a:rPr>
              <a:t> </a:t>
            </a:r>
            <a:r>
              <a:rPr b="0" lang="en-NG" sz="4400" spc="-1" strike="noStrike">
                <a:latin typeface="Arial"/>
              </a:rPr>
              <a:t>e</a:t>
            </a:r>
            <a:r>
              <a:rPr b="0" lang="en-NG" sz="4400" spc="-1" strike="noStrike">
                <a:latin typeface="Arial"/>
              </a:rPr>
              <a:t>d</a:t>
            </a:r>
            <a:r>
              <a:rPr b="0" lang="en-NG" sz="4400" spc="-1" strike="noStrike">
                <a:latin typeface="Arial"/>
              </a:rPr>
              <a:t>i</a:t>
            </a:r>
            <a:r>
              <a:rPr b="0" lang="en-NG" sz="4400" spc="-1" strike="noStrike">
                <a:latin typeface="Arial"/>
              </a:rPr>
              <a:t>t</a:t>
            </a:r>
            <a:r>
              <a:rPr b="0" lang="en-NG" sz="4400" spc="-1" strike="noStrike">
                <a:latin typeface="Arial"/>
              </a:rPr>
              <a:t> </a:t>
            </a:r>
            <a:r>
              <a:rPr b="0" lang="en-NG" sz="4400" spc="-1" strike="noStrike">
                <a:latin typeface="Arial"/>
              </a:rPr>
              <a:t>t</a:t>
            </a:r>
            <a:r>
              <a:rPr b="0" lang="en-NG" sz="4400" spc="-1" strike="noStrike">
                <a:latin typeface="Arial"/>
              </a:rPr>
              <a:t>h</a:t>
            </a:r>
            <a:r>
              <a:rPr b="0" lang="en-NG" sz="4400" spc="-1" strike="noStrike">
                <a:latin typeface="Arial"/>
              </a:rPr>
              <a:t>e</a:t>
            </a:r>
            <a:r>
              <a:rPr b="0" lang="en-NG" sz="4400" spc="-1" strike="noStrike">
                <a:latin typeface="Arial"/>
              </a:rPr>
              <a:t> </a:t>
            </a:r>
            <a:r>
              <a:rPr b="0" lang="en-NG" sz="4400" spc="-1" strike="noStrike">
                <a:latin typeface="Arial"/>
              </a:rPr>
              <a:t>t</a:t>
            </a:r>
            <a:r>
              <a:rPr b="0" lang="en-NG" sz="4400" spc="-1" strike="noStrike">
                <a:latin typeface="Arial"/>
              </a:rPr>
              <a:t>i</a:t>
            </a:r>
            <a:r>
              <a:rPr b="0" lang="en-NG" sz="4400" spc="-1" strike="noStrike">
                <a:latin typeface="Arial"/>
              </a:rPr>
              <a:t>t</a:t>
            </a:r>
            <a:r>
              <a:rPr b="0" lang="en-NG" sz="4400" spc="-1" strike="noStrike">
                <a:latin typeface="Arial"/>
              </a:rPr>
              <a:t>l</a:t>
            </a:r>
            <a:r>
              <a:rPr b="0" lang="en-NG" sz="4400" spc="-1" strike="noStrike">
                <a:latin typeface="Arial"/>
              </a:rPr>
              <a:t>e</a:t>
            </a:r>
            <a:r>
              <a:rPr b="0" lang="en-NG" sz="4400" spc="-1" strike="noStrike">
                <a:latin typeface="Arial"/>
              </a:rPr>
              <a:t> </a:t>
            </a:r>
            <a:r>
              <a:rPr b="0" lang="en-NG" sz="4400" spc="-1" strike="noStrike">
                <a:latin typeface="Arial"/>
              </a:rPr>
              <a:t>t</a:t>
            </a:r>
            <a:r>
              <a:rPr b="0" lang="en-NG" sz="4400" spc="-1" strike="noStrike">
                <a:latin typeface="Arial"/>
              </a:rPr>
              <a:t>e</a:t>
            </a:r>
            <a:r>
              <a:rPr b="0" lang="en-NG" sz="4400" spc="-1" strike="noStrike">
                <a:latin typeface="Arial"/>
              </a:rPr>
              <a:t>x</a:t>
            </a:r>
            <a:r>
              <a:rPr b="0" lang="en-NG" sz="4400" spc="-1" strike="noStrike">
                <a:latin typeface="Arial"/>
              </a:rPr>
              <a:t>t</a:t>
            </a:r>
            <a:r>
              <a:rPr b="0" lang="en-NG" sz="4400" spc="-1" strike="noStrike">
                <a:latin typeface="Arial"/>
              </a:rPr>
              <a:t> </a:t>
            </a:r>
            <a:r>
              <a:rPr b="0" lang="en-NG" sz="4400" spc="-1" strike="noStrike">
                <a:latin typeface="Arial"/>
              </a:rPr>
              <a:t>f</a:t>
            </a:r>
            <a:r>
              <a:rPr b="0" lang="en-NG" sz="4400" spc="-1" strike="noStrike">
                <a:latin typeface="Arial"/>
              </a:rPr>
              <a:t>o</a:t>
            </a:r>
            <a:r>
              <a:rPr b="0" lang="en-NG" sz="4400" spc="-1" strike="noStrike">
                <a:latin typeface="Arial"/>
              </a:rPr>
              <a:t>r</a:t>
            </a:r>
            <a:r>
              <a:rPr b="0" lang="en-NG" sz="4400" spc="-1" strike="noStrike">
                <a:latin typeface="Arial"/>
              </a:rPr>
              <a:t>m</a:t>
            </a:r>
            <a:r>
              <a:rPr b="0" lang="en-NG" sz="4400" spc="-1" strike="noStrike">
                <a:latin typeface="Arial"/>
              </a:rPr>
              <a:t>a</a:t>
            </a:r>
            <a:r>
              <a:rPr b="0" lang="en-NG" sz="4400" spc="-1" strike="noStrike">
                <a:latin typeface="Arial"/>
              </a:rPr>
              <a:t>t</a:t>
            </a:r>
            <a:endParaRPr b="0" lang="en-NG"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a:t>
            </a:r>
            <a:r>
              <a:rPr b="0" lang="en-NG" sz="4400" spc="-1" strike="noStrike">
                <a:latin typeface="Arial"/>
              </a:rPr>
              <a:t>l</a:t>
            </a:r>
            <a:r>
              <a:rPr b="0" lang="en-NG" sz="4400" spc="-1" strike="noStrike">
                <a:latin typeface="Arial"/>
              </a:rPr>
              <a:t>i</a:t>
            </a:r>
            <a:r>
              <a:rPr b="0" lang="en-NG" sz="4400" spc="-1" strike="noStrike">
                <a:latin typeface="Arial"/>
              </a:rPr>
              <a:t>c</a:t>
            </a:r>
            <a:r>
              <a:rPr b="0" lang="en-NG" sz="4400" spc="-1" strike="noStrike">
                <a:latin typeface="Arial"/>
              </a:rPr>
              <a:t>k</a:t>
            </a:r>
            <a:r>
              <a:rPr b="0" lang="en-NG" sz="4400" spc="-1" strike="noStrike">
                <a:latin typeface="Arial"/>
              </a:rPr>
              <a:t> </a:t>
            </a:r>
            <a:r>
              <a:rPr b="0" lang="en-NG" sz="4400" spc="-1" strike="noStrike">
                <a:latin typeface="Arial"/>
              </a:rPr>
              <a:t>t</a:t>
            </a:r>
            <a:r>
              <a:rPr b="0" lang="en-NG" sz="4400" spc="-1" strike="noStrike">
                <a:latin typeface="Arial"/>
              </a:rPr>
              <a:t>o</a:t>
            </a:r>
            <a:r>
              <a:rPr b="0" lang="en-NG" sz="4400" spc="-1" strike="noStrike">
                <a:latin typeface="Arial"/>
              </a:rPr>
              <a:t> </a:t>
            </a:r>
            <a:r>
              <a:rPr b="0" lang="en-NG" sz="4400" spc="-1" strike="noStrike">
                <a:latin typeface="Arial"/>
              </a:rPr>
              <a:t>e</a:t>
            </a:r>
            <a:r>
              <a:rPr b="0" lang="en-NG" sz="4400" spc="-1" strike="noStrike">
                <a:latin typeface="Arial"/>
              </a:rPr>
              <a:t>d</a:t>
            </a:r>
            <a:r>
              <a:rPr b="0" lang="en-NG" sz="4400" spc="-1" strike="noStrike">
                <a:latin typeface="Arial"/>
              </a:rPr>
              <a:t>i</a:t>
            </a:r>
            <a:r>
              <a:rPr b="0" lang="en-NG" sz="4400" spc="-1" strike="noStrike">
                <a:latin typeface="Arial"/>
              </a:rPr>
              <a:t>t</a:t>
            </a:r>
            <a:r>
              <a:rPr b="0" lang="en-NG" sz="4400" spc="-1" strike="noStrike">
                <a:latin typeface="Arial"/>
              </a:rPr>
              <a:t> </a:t>
            </a:r>
            <a:r>
              <a:rPr b="0" lang="en-NG" sz="4400" spc="-1" strike="noStrike">
                <a:latin typeface="Arial"/>
              </a:rPr>
              <a:t>t</a:t>
            </a:r>
            <a:r>
              <a:rPr b="0" lang="en-NG" sz="4400" spc="-1" strike="noStrike">
                <a:latin typeface="Arial"/>
              </a:rPr>
              <a:t>h</a:t>
            </a:r>
            <a:r>
              <a:rPr b="0" lang="en-NG" sz="4400" spc="-1" strike="noStrike">
                <a:latin typeface="Arial"/>
              </a:rPr>
              <a:t>e</a:t>
            </a:r>
            <a:r>
              <a:rPr b="0" lang="en-NG" sz="4400" spc="-1" strike="noStrike">
                <a:latin typeface="Arial"/>
              </a:rPr>
              <a:t> </a:t>
            </a:r>
            <a:r>
              <a:rPr b="0" lang="en-NG" sz="4400" spc="-1" strike="noStrike">
                <a:latin typeface="Arial"/>
              </a:rPr>
              <a:t>t</a:t>
            </a:r>
            <a:r>
              <a:rPr b="0" lang="en-NG" sz="4400" spc="-1" strike="noStrike">
                <a:latin typeface="Arial"/>
              </a:rPr>
              <a:t>i</a:t>
            </a:r>
            <a:r>
              <a:rPr b="0" lang="en-NG" sz="4400" spc="-1" strike="noStrike">
                <a:latin typeface="Arial"/>
              </a:rPr>
              <a:t>t</a:t>
            </a:r>
            <a:r>
              <a:rPr b="0" lang="en-NG" sz="4400" spc="-1" strike="noStrike">
                <a:latin typeface="Arial"/>
              </a:rPr>
              <a:t>l</a:t>
            </a:r>
            <a:r>
              <a:rPr b="0" lang="en-NG" sz="4400" spc="-1" strike="noStrike">
                <a:latin typeface="Arial"/>
              </a:rPr>
              <a:t>e</a:t>
            </a:r>
            <a:r>
              <a:rPr b="0" lang="en-NG" sz="4400" spc="-1" strike="noStrike">
                <a:latin typeface="Arial"/>
              </a:rPr>
              <a:t> </a:t>
            </a:r>
            <a:r>
              <a:rPr b="0" lang="en-NG" sz="4400" spc="-1" strike="noStrike">
                <a:latin typeface="Arial"/>
              </a:rPr>
              <a:t>t</a:t>
            </a:r>
            <a:r>
              <a:rPr b="0" lang="en-NG" sz="4400" spc="-1" strike="noStrike">
                <a:latin typeface="Arial"/>
              </a:rPr>
              <a:t>e</a:t>
            </a:r>
            <a:r>
              <a:rPr b="0" lang="en-NG" sz="4400" spc="-1" strike="noStrike">
                <a:latin typeface="Arial"/>
              </a:rPr>
              <a:t>x</a:t>
            </a:r>
            <a:r>
              <a:rPr b="0" lang="en-NG" sz="4400" spc="-1" strike="noStrike">
                <a:latin typeface="Arial"/>
              </a:rPr>
              <a:t>t</a:t>
            </a:r>
            <a:r>
              <a:rPr b="0" lang="en-NG" sz="4400" spc="-1" strike="noStrike">
                <a:latin typeface="Arial"/>
              </a:rPr>
              <a:t> </a:t>
            </a:r>
            <a:r>
              <a:rPr b="0" lang="en-NG" sz="4400" spc="-1" strike="noStrike">
                <a:latin typeface="Arial"/>
              </a:rPr>
              <a:t>f</a:t>
            </a:r>
            <a:r>
              <a:rPr b="0" lang="en-NG" sz="4400" spc="-1" strike="noStrike">
                <a:latin typeface="Arial"/>
              </a:rPr>
              <a:t>o</a:t>
            </a:r>
            <a:r>
              <a:rPr b="0" lang="en-NG" sz="4400" spc="-1" strike="noStrike">
                <a:latin typeface="Arial"/>
              </a:rPr>
              <a:t>r</a:t>
            </a:r>
            <a:r>
              <a:rPr b="0" lang="en-NG" sz="4400" spc="-1" strike="noStrike">
                <a:latin typeface="Arial"/>
              </a:rPr>
              <a:t>m</a:t>
            </a:r>
            <a:r>
              <a:rPr b="0" lang="en-NG" sz="4400" spc="-1" strike="noStrike">
                <a:latin typeface="Arial"/>
              </a:rPr>
              <a:t>a</a:t>
            </a:r>
            <a:r>
              <a:rPr b="0" lang="en-NG" sz="4400" spc="-1" strike="noStrike">
                <a:latin typeface="Arial"/>
              </a:rPr>
              <a:t>t</a:t>
            </a:r>
            <a:endParaRPr b="0" lang="en-NG"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Click to </a:t>
            </a:r>
            <a:r>
              <a:rPr b="0" lang="en-NG" sz="4400" spc="-1" strike="noStrike">
                <a:latin typeface="Arial"/>
              </a:rPr>
              <a:t>edit the </a:t>
            </a:r>
            <a:r>
              <a:rPr b="0" lang="en-NG" sz="4400" spc="-1" strike="noStrike">
                <a:latin typeface="Arial"/>
              </a:rPr>
              <a:t>title text </a:t>
            </a:r>
            <a:r>
              <a:rPr b="0" lang="en-NG" sz="4400" spc="-1" strike="noStrike">
                <a:latin typeface="Arial"/>
              </a:rPr>
              <a:t>format</a:t>
            </a:r>
            <a:endParaRPr b="0" lang="en-NG" sz="4400" spc="-1" strike="noStrike">
              <a:latin typeface="Arial"/>
            </a:endParaRPr>
          </a:p>
        </p:txBody>
      </p:sp>
      <p:sp>
        <p:nvSpPr>
          <p:cNvPr id="19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Cli</a:t>
            </a:r>
            <a:r>
              <a:rPr b="0" lang="en-NG" sz="4400" spc="-1" strike="noStrike">
                <a:latin typeface="Arial"/>
              </a:rPr>
              <a:t>ck </a:t>
            </a:r>
            <a:r>
              <a:rPr b="0" lang="en-NG" sz="4400" spc="-1" strike="noStrike">
                <a:latin typeface="Arial"/>
              </a:rPr>
              <a:t>to </a:t>
            </a:r>
            <a:r>
              <a:rPr b="0" lang="en-NG" sz="4400" spc="-1" strike="noStrike">
                <a:latin typeface="Arial"/>
              </a:rPr>
              <a:t>edi</a:t>
            </a:r>
            <a:r>
              <a:rPr b="0" lang="en-NG" sz="4400" spc="-1" strike="noStrike">
                <a:latin typeface="Arial"/>
              </a:rPr>
              <a:t>t </a:t>
            </a:r>
            <a:r>
              <a:rPr b="0" lang="en-NG" sz="4400" spc="-1" strike="noStrike">
                <a:latin typeface="Arial"/>
              </a:rPr>
              <a:t>th</a:t>
            </a:r>
            <a:r>
              <a:rPr b="0" lang="en-NG" sz="4400" spc="-1" strike="noStrike">
                <a:latin typeface="Arial"/>
              </a:rPr>
              <a:t>e </a:t>
            </a:r>
            <a:r>
              <a:rPr b="0" lang="en-NG" sz="4400" spc="-1" strike="noStrike">
                <a:latin typeface="Arial"/>
              </a:rPr>
              <a:t>titl</a:t>
            </a:r>
            <a:r>
              <a:rPr b="0" lang="en-NG" sz="4400" spc="-1" strike="noStrike">
                <a:latin typeface="Arial"/>
              </a:rPr>
              <a:t>e </a:t>
            </a:r>
            <a:r>
              <a:rPr b="0" lang="en-NG" sz="4400" spc="-1" strike="noStrike">
                <a:latin typeface="Arial"/>
              </a:rPr>
              <a:t>tex</a:t>
            </a:r>
            <a:r>
              <a:rPr b="0" lang="en-NG" sz="4400" spc="-1" strike="noStrike">
                <a:latin typeface="Arial"/>
              </a:rPr>
              <a:t>t </a:t>
            </a:r>
            <a:r>
              <a:rPr b="0" lang="en-NG" sz="4400" spc="-1" strike="noStrike">
                <a:latin typeface="Arial"/>
              </a:rPr>
              <a:t>for</a:t>
            </a:r>
            <a:r>
              <a:rPr b="0" lang="en-NG" sz="4400" spc="-1" strike="noStrike">
                <a:latin typeface="Arial"/>
              </a:rPr>
              <a:t>m</a:t>
            </a:r>
            <a:r>
              <a:rPr b="0" lang="en-NG" sz="4400" spc="-1" strike="noStrike">
                <a:latin typeface="Arial"/>
              </a:rPr>
              <a:t>at</a:t>
            </a:r>
            <a:endParaRPr b="0" lang="en-NG" sz="4400" spc="-1" strike="noStrike">
              <a:latin typeface="Arial"/>
            </a:endParaRPr>
          </a:p>
        </p:txBody>
      </p:sp>
      <p:sp>
        <p:nvSpPr>
          <p:cNvPr id="22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Click </a:t>
            </a:r>
            <a:r>
              <a:rPr b="0" lang="en-NG" sz="4400" spc="-1" strike="noStrike">
                <a:latin typeface="Arial"/>
              </a:rPr>
              <a:t>to </a:t>
            </a:r>
            <a:r>
              <a:rPr b="0" lang="en-NG" sz="4400" spc="-1" strike="noStrike">
                <a:latin typeface="Arial"/>
              </a:rPr>
              <a:t>edit </a:t>
            </a:r>
            <a:r>
              <a:rPr b="0" lang="en-NG" sz="4400" spc="-1" strike="noStrike">
                <a:latin typeface="Arial"/>
              </a:rPr>
              <a:t>the </a:t>
            </a:r>
            <a:r>
              <a:rPr b="0" lang="en-NG" sz="4400" spc="-1" strike="noStrike">
                <a:latin typeface="Arial"/>
              </a:rPr>
              <a:t>title </a:t>
            </a:r>
            <a:r>
              <a:rPr b="0" lang="en-NG" sz="4400" spc="-1" strike="noStrike">
                <a:latin typeface="Arial"/>
              </a:rPr>
              <a:t>text </a:t>
            </a:r>
            <a:r>
              <a:rPr b="0" lang="en-NG" sz="4400" spc="-1" strike="noStrike">
                <a:latin typeface="Arial"/>
              </a:rPr>
              <a:t>forma</a:t>
            </a:r>
            <a:r>
              <a:rPr b="0" lang="en-NG" sz="4400" spc="-1" strike="noStrike">
                <a:latin typeface="Arial"/>
              </a:rPr>
              <a:t>t</a:t>
            </a:r>
            <a:endParaRPr b="0" lang="en-NG" sz="4400" spc="-1" strike="noStrike">
              <a:latin typeface="Arial"/>
            </a:endParaRPr>
          </a:p>
        </p:txBody>
      </p:sp>
      <p:sp>
        <p:nvSpPr>
          <p:cNvPr id="26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NG" sz="4400" spc="-1" strike="noStrike">
                <a:latin typeface="Arial"/>
              </a:rPr>
              <a:t>Click to </a:t>
            </a:r>
            <a:r>
              <a:rPr b="0" lang="en-NG" sz="4400" spc="-1" strike="noStrike">
                <a:latin typeface="Arial"/>
              </a:rPr>
              <a:t>edit the </a:t>
            </a:r>
            <a:r>
              <a:rPr b="0" lang="en-NG" sz="4400" spc="-1" strike="noStrike">
                <a:latin typeface="Arial"/>
              </a:rPr>
              <a:t>title text </a:t>
            </a:r>
            <a:r>
              <a:rPr b="0" lang="en-NG" sz="4400" spc="-1" strike="noStrike">
                <a:latin typeface="Arial"/>
              </a:rPr>
              <a:t>format</a:t>
            </a:r>
            <a:endParaRPr b="0" lang="en-NG" sz="4400" spc="-1" strike="noStrike">
              <a:latin typeface="Arial"/>
            </a:endParaRPr>
          </a:p>
        </p:txBody>
      </p:sp>
      <p:sp>
        <p:nvSpPr>
          <p:cNvPr id="30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ffffff"/>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ffffff"/>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ffffff"/>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ffffff"/>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ffffff"/>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ffffff"/>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13.xml"/>
</Relationships>
</file>

<file path=ppt/slides/_rels/slide11.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13.xml"/>
</Relationships>
</file>

<file path=ppt/slides/_rels/slide13.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13.xml"/>
</Relationships>
</file>

<file path=ppt/slides/_rels/slide14.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13.xml"/>
</Relationships>
</file>

<file path=ppt/slides/_rels/slide15.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13.xml"/>
</Relationships>
</file>

<file path=ppt/slides/_rels/slide16.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13.xml"/>
</Relationships>
</file>

<file path=ppt/slides/_rels/slide17.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13.xml"/>
</Relationships>
</file>

<file path=ppt/slides/_rels/slide18.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13.xml"/>
</Relationships>
</file>

<file path=ppt/slides/_rels/slide19.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13.xml"/>
</Relationships>
</file>

<file path=ppt/slides/_rels/slide22.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85.xml"/>
</Relationships>
</file>

<file path=ppt/slides/_rels/slide23.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13.xml"/>
</Relationships>
</file>

<file path=ppt/slides/_rels/slide24.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13.xml"/>
</Relationships>
</file>

<file path=ppt/slides/_rels/slide25.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13.xml"/>
</Relationships>
</file>

<file path=ppt/slides/_rels/slide26.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21.xml"/>
</Relationships>
</file>

<file path=ppt/slides/_rels/slide27.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image" Target="../media/image39.png"/><Relationship Id="rId3" Type="http://schemas.openxmlformats.org/officeDocument/2006/relationships/slideLayout" Target="../slideLayouts/slideLayout121.xml"/>
</Relationships>
</file>

<file path=ppt/slides/_rels/slide28.xml.rels><?xml version="1.0" encoding="UTF-8"?>
<Relationships xmlns="http://schemas.openxmlformats.org/package/2006/relationships"><Relationship Id="rId1" Type="http://schemas.openxmlformats.org/officeDocument/2006/relationships/hyperlink" Target="https://fonts.google.com/specimen/Rajdhani" TargetMode="External"/><Relationship Id="rId2" Type="http://schemas.openxmlformats.org/officeDocument/2006/relationships/hyperlink" Target="https://fonts.google.com/specimen/Fira+Sans+Condensed" TargetMode="External"/><Relationship Id="rId3" Type="http://schemas.openxmlformats.org/officeDocument/2006/relationships/slideLayout" Target="../slideLayouts/slideLayout133.xml"/>
</Relationships>
</file>

<file path=ppt/slides/_rels/slide29.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hyperlink" Target="http://bit.ly/2Tynxth" TargetMode="External"/><Relationship Id="rId3" Type="http://schemas.openxmlformats.org/officeDocument/2006/relationships/hyperlink" Target="http://bit.ly/30B07Gq" TargetMode="External"/><Relationship Id="rId4" Type="http://schemas.openxmlformats.org/officeDocument/2006/relationships/hyperlink" Target="http://bit.ly/33VAFh3" TargetMode="External"/><Relationship Id="rId5" Type="http://schemas.openxmlformats.org/officeDocument/2006/relationships/slideLayout" Target="../slideLayouts/slideLayout121.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56" name="CustomShape 1"/>
          <p:cNvSpPr/>
          <p:nvPr/>
        </p:nvSpPr>
        <p:spPr>
          <a:xfrm>
            <a:off x="720000" y="1139040"/>
            <a:ext cx="4403160" cy="258984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1" lang="en" sz="7200" spc="-1" strike="noStrike">
                <a:solidFill>
                  <a:srgbClr val="f3f3f3"/>
                </a:solidFill>
                <a:latin typeface="Rajdhani"/>
                <a:ea typeface="Rajdhani"/>
              </a:rPr>
              <a:t>THE OSI MODEL</a:t>
            </a:r>
            <a:endParaRPr b="0" lang="en-NG" sz="7200" spc="-1" strike="noStrike">
              <a:latin typeface="Arial"/>
            </a:endParaRPr>
          </a:p>
        </p:txBody>
      </p:sp>
      <p:sp>
        <p:nvSpPr>
          <p:cNvPr id="457" name="CustomShape 2"/>
          <p:cNvSpPr/>
          <p:nvPr/>
        </p:nvSpPr>
        <p:spPr>
          <a:xfrm>
            <a:off x="720000" y="3585240"/>
            <a:ext cx="3384360" cy="4338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n" sz="1400" spc="-1" strike="noStrike">
                <a:solidFill>
                  <a:srgbClr val="f3f3f3"/>
                </a:solidFill>
                <a:latin typeface="Fira Sans Condensed Light"/>
                <a:ea typeface="Fira Sans Condensed Light"/>
              </a:rPr>
              <a:t>EXPLAINED   -   </a:t>
            </a:r>
            <a:r>
              <a:rPr b="1" lang="en" sz="1400" spc="-1" strike="noStrike">
                <a:solidFill>
                  <a:srgbClr val="f3f3f3"/>
                </a:solidFill>
                <a:latin typeface="Fira Sans Condensed Light"/>
                <a:ea typeface="Fira Sans Condensed Light"/>
              </a:rPr>
              <a:t>PR3SH CYB3R</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36" name="CustomShape 1"/>
          <p:cNvSpPr/>
          <p:nvPr/>
        </p:nvSpPr>
        <p:spPr>
          <a:xfrm>
            <a:off x="720000" y="509760"/>
            <a:ext cx="770328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a:solidFill>
                  <a:srgbClr val="f3f3f3"/>
                </a:solidFill>
                <a:latin typeface="Rajdhani"/>
                <a:ea typeface="Rajdhani"/>
              </a:rPr>
              <a:t>LAYERS OF OSI MODEL</a:t>
            </a:r>
            <a:endParaRPr b="0" lang="en-NG" sz="3000" spc="-1" strike="noStrike">
              <a:latin typeface="Arial"/>
            </a:endParaRPr>
          </a:p>
        </p:txBody>
      </p:sp>
      <p:sp>
        <p:nvSpPr>
          <p:cNvPr id="737" name="CustomShape 2"/>
          <p:cNvSpPr/>
          <p:nvPr/>
        </p:nvSpPr>
        <p:spPr>
          <a:xfrm flipV="1" rot="10800000">
            <a:off x="2711520" y="1592280"/>
            <a:ext cx="580680" cy="478080"/>
          </a:xfrm>
          <a:prstGeom prst="bentConnector3">
            <a:avLst>
              <a:gd name="adj1" fmla="val 50000"/>
            </a:avLst>
          </a:prstGeom>
          <a:noFill/>
          <a:ln w="19050">
            <a:solidFill>
              <a:srgbClr val="f3f3f3"/>
            </a:solidFill>
            <a:round/>
          </a:ln>
        </p:spPr>
        <p:style>
          <a:lnRef idx="0"/>
          <a:fillRef idx="0"/>
          <a:effectRef idx="0"/>
          <a:fontRef idx="minor"/>
        </p:style>
      </p:sp>
      <p:sp>
        <p:nvSpPr>
          <p:cNvPr id="738" name="CustomShape 3"/>
          <p:cNvSpPr/>
          <p:nvPr/>
        </p:nvSpPr>
        <p:spPr>
          <a:xfrm>
            <a:off x="2711160" y="2071080"/>
            <a:ext cx="580320" cy="473760"/>
          </a:xfrm>
          <a:prstGeom prst="bentConnector3">
            <a:avLst>
              <a:gd name="adj1" fmla="val 50000"/>
            </a:avLst>
          </a:prstGeom>
          <a:noFill/>
          <a:ln w="19050">
            <a:solidFill>
              <a:srgbClr val="f3f3f3"/>
            </a:solidFill>
            <a:round/>
          </a:ln>
        </p:spPr>
        <p:style>
          <a:lnRef idx="0"/>
          <a:fillRef idx="0"/>
          <a:effectRef idx="0"/>
          <a:fontRef idx="minor"/>
        </p:style>
      </p:sp>
      <p:sp>
        <p:nvSpPr>
          <p:cNvPr id="739" name="CustomShape 4"/>
          <p:cNvSpPr/>
          <p:nvPr/>
        </p:nvSpPr>
        <p:spPr>
          <a:xfrm>
            <a:off x="3292200" y="1388520"/>
            <a:ext cx="3133080" cy="415440"/>
          </a:xfrm>
          <a:prstGeom prst="rect">
            <a:avLst/>
          </a:prstGeom>
          <a:solidFill>
            <a:srgbClr val="92d05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Application Layer</a:t>
            </a:r>
            <a:endParaRPr b="0" lang="en-NG" sz="1800" spc="-1" strike="noStrike">
              <a:latin typeface="Arial"/>
            </a:endParaRPr>
          </a:p>
        </p:txBody>
      </p:sp>
      <p:sp>
        <p:nvSpPr>
          <p:cNvPr id="740" name="CustomShape 5"/>
          <p:cNvSpPr/>
          <p:nvPr/>
        </p:nvSpPr>
        <p:spPr>
          <a:xfrm>
            <a:off x="3292200" y="1863000"/>
            <a:ext cx="3133080" cy="415440"/>
          </a:xfrm>
          <a:prstGeom prst="rect">
            <a:avLst/>
          </a:prstGeom>
          <a:solidFill>
            <a:srgbClr val="92d05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Presentation Layer</a:t>
            </a:r>
            <a:endParaRPr b="0" lang="en-NG" sz="1800" spc="-1" strike="noStrike">
              <a:latin typeface="Arial"/>
            </a:endParaRPr>
          </a:p>
        </p:txBody>
      </p:sp>
      <p:sp>
        <p:nvSpPr>
          <p:cNvPr id="741" name="CustomShape 6"/>
          <p:cNvSpPr/>
          <p:nvPr/>
        </p:nvSpPr>
        <p:spPr>
          <a:xfrm>
            <a:off x="3292200" y="2337480"/>
            <a:ext cx="3133080" cy="415440"/>
          </a:xfrm>
          <a:prstGeom prst="rect">
            <a:avLst/>
          </a:prstGeom>
          <a:solidFill>
            <a:srgbClr val="92d05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Session Layer</a:t>
            </a:r>
            <a:endParaRPr b="0" lang="en-NG" sz="1800" spc="-1" strike="noStrike">
              <a:latin typeface="Arial"/>
            </a:endParaRPr>
          </a:p>
        </p:txBody>
      </p:sp>
      <p:sp>
        <p:nvSpPr>
          <p:cNvPr id="742" name="CustomShape 7"/>
          <p:cNvSpPr/>
          <p:nvPr/>
        </p:nvSpPr>
        <p:spPr>
          <a:xfrm flipV="1" rot="10800000">
            <a:off x="2711520" y="3601080"/>
            <a:ext cx="580680" cy="478080"/>
          </a:xfrm>
          <a:prstGeom prst="bentConnector3">
            <a:avLst>
              <a:gd name="adj1" fmla="val 50000"/>
            </a:avLst>
          </a:prstGeom>
          <a:noFill/>
          <a:ln w="19050">
            <a:solidFill>
              <a:srgbClr val="f3f3f3"/>
            </a:solidFill>
            <a:round/>
          </a:ln>
        </p:spPr>
        <p:style>
          <a:lnRef idx="0"/>
          <a:fillRef idx="0"/>
          <a:effectRef idx="0"/>
          <a:fontRef idx="minor"/>
        </p:style>
      </p:sp>
      <p:sp>
        <p:nvSpPr>
          <p:cNvPr id="743" name="CustomShape 8"/>
          <p:cNvSpPr/>
          <p:nvPr/>
        </p:nvSpPr>
        <p:spPr>
          <a:xfrm>
            <a:off x="2711160" y="4079880"/>
            <a:ext cx="580320" cy="473760"/>
          </a:xfrm>
          <a:prstGeom prst="bentConnector3">
            <a:avLst>
              <a:gd name="adj1" fmla="val 50000"/>
            </a:avLst>
          </a:prstGeom>
          <a:noFill/>
          <a:ln w="19050">
            <a:solidFill>
              <a:srgbClr val="f3f3f3"/>
            </a:solidFill>
            <a:round/>
          </a:ln>
        </p:spPr>
        <p:style>
          <a:lnRef idx="0"/>
          <a:fillRef idx="0"/>
          <a:effectRef idx="0"/>
          <a:fontRef idx="minor"/>
        </p:style>
      </p:sp>
      <p:sp>
        <p:nvSpPr>
          <p:cNvPr id="744" name="CustomShape 9"/>
          <p:cNvSpPr/>
          <p:nvPr/>
        </p:nvSpPr>
        <p:spPr>
          <a:xfrm>
            <a:off x="3292200" y="3396960"/>
            <a:ext cx="3133080" cy="415440"/>
          </a:xfrm>
          <a:prstGeom prst="rect">
            <a:avLst/>
          </a:prstGeom>
          <a:solidFill>
            <a:schemeClr val="tx1">
              <a:lumMod val="50000"/>
              <a:lumOff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Network Layer</a:t>
            </a:r>
            <a:endParaRPr b="0" lang="en-NG" sz="1800" spc="-1" strike="noStrike">
              <a:latin typeface="Arial"/>
            </a:endParaRPr>
          </a:p>
        </p:txBody>
      </p:sp>
      <p:sp>
        <p:nvSpPr>
          <p:cNvPr id="745" name="CustomShape 10"/>
          <p:cNvSpPr/>
          <p:nvPr/>
        </p:nvSpPr>
        <p:spPr>
          <a:xfrm>
            <a:off x="3292200" y="3871800"/>
            <a:ext cx="3133080" cy="415440"/>
          </a:xfrm>
          <a:prstGeom prst="rect">
            <a:avLst/>
          </a:prstGeom>
          <a:solidFill>
            <a:schemeClr val="tx1">
              <a:lumMod val="50000"/>
              <a:lumOff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Data Link Layer</a:t>
            </a:r>
            <a:endParaRPr b="0" lang="en-NG" sz="1800" spc="-1" strike="noStrike">
              <a:latin typeface="Arial"/>
            </a:endParaRPr>
          </a:p>
        </p:txBody>
      </p:sp>
      <p:sp>
        <p:nvSpPr>
          <p:cNvPr id="746" name="CustomShape 11"/>
          <p:cNvSpPr/>
          <p:nvPr/>
        </p:nvSpPr>
        <p:spPr>
          <a:xfrm>
            <a:off x="3292200" y="4358880"/>
            <a:ext cx="3133080" cy="415440"/>
          </a:xfrm>
          <a:prstGeom prst="rect">
            <a:avLst/>
          </a:prstGeom>
          <a:solidFill>
            <a:schemeClr val="tx1">
              <a:lumMod val="50000"/>
              <a:lumOff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Physical Layer</a:t>
            </a:r>
            <a:endParaRPr b="0" lang="en-NG" sz="1800" spc="-1" strike="noStrike">
              <a:latin typeface="Arial"/>
            </a:endParaRPr>
          </a:p>
        </p:txBody>
      </p:sp>
      <p:sp>
        <p:nvSpPr>
          <p:cNvPr id="747" name="CustomShape 12"/>
          <p:cNvSpPr/>
          <p:nvPr/>
        </p:nvSpPr>
        <p:spPr>
          <a:xfrm>
            <a:off x="3292200" y="2874600"/>
            <a:ext cx="3133080" cy="415440"/>
          </a:xfrm>
          <a:prstGeom prst="rect">
            <a:avLst/>
          </a:prstGeom>
          <a:solidFill>
            <a:srgbClr val="ffc00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Transport Layer</a:t>
            </a:r>
            <a:endParaRPr b="0" lang="en-NG" sz="1800" spc="-1" strike="noStrike">
              <a:latin typeface="Arial"/>
            </a:endParaRPr>
          </a:p>
        </p:txBody>
      </p:sp>
      <p:sp>
        <p:nvSpPr>
          <p:cNvPr id="748" name="Line 13"/>
          <p:cNvSpPr/>
          <p:nvPr/>
        </p:nvSpPr>
        <p:spPr>
          <a:xfrm flipH="1">
            <a:off x="2710800" y="3082680"/>
            <a:ext cx="581400" cy="0"/>
          </a:xfrm>
          <a:prstGeom prst="line">
            <a:avLst/>
          </a:prstGeom>
          <a:ln w="19050">
            <a:solidFill>
              <a:srgbClr val="f3f3f3"/>
            </a:solidFill>
            <a:round/>
          </a:ln>
        </p:spPr>
        <p:style>
          <a:lnRef idx="1">
            <a:schemeClr val="accent1"/>
          </a:lnRef>
          <a:fillRef idx="0">
            <a:schemeClr val="accent1"/>
          </a:fillRef>
          <a:effectRef idx="0">
            <a:schemeClr val="accent1"/>
          </a:effectRef>
          <a:fontRef idx="minor"/>
        </p:style>
      </p:sp>
      <p:sp>
        <p:nvSpPr>
          <p:cNvPr id="749" name="CustomShape 14"/>
          <p:cNvSpPr/>
          <p:nvPr/>
        </p:nvSpPr>
        <p:spPr>
          <a:xfrm flipH="1">
            <a:off x="1225080" y="1773360"/>
            <a:ext cx="1376640" cy="450000"/>
          </a:xfrm>
          <a:prstGeom prst="rect">
            <a:avLst/>
          </a:prstGeom>
          <a:noFill/>
          <a:ln w="0">
            <a:noFill/>
          </a:ln>
        </p:spPr>
        <p:style>
          <a:lnRef idx="0"/>
          <a:fillRef idx="0"/>
          <a:effectRef idx="0"/>
          <a:fontRef idx="minor"/>
        </p:style>
        <p:txBody>
          <a:bodyPr lIns="90000" rIns="90000" tIns="91440" bIns="91440">
            <a:noAutofit/>
          </a:bodyPr>
          <a:p>
            <a:pPr algn="r">
              <a:lnSpc>
                <a:spcPct val="100000"/>
              </a:lnSpc>
              <a:spcAft>
                <a:spcPts val="1599"/>
              </a:spcAft>
              <a:tabLst>
                <a:tab algn="l" pos="0"/>
              </a:tabLst>
            </a:pPr>
            <a:r>
              <a:rPr b="0" lang="en-US" sz="1400" spc="-1" strike="noStrike">
                <a:solidFill>
                  <a:srgbClr val="f3f3f3"/>
                </a:solidFill>
                <a:latin typeface="Fira Sans Condensed Light"/>
                <a:ea typeface="Fira Sans Condensed Light"/>
              </a:rPr>
              <a:t>The Upper Layer</a:t>
            </a:r>
            <a:endParaRPr b="0" lang="en-NG" sz="1400" spc="-1" strike="noStrike">
              <a:latin typeface="Arial"/>
            </a:endParaRPr>
          </a:p>
        </p:txBody>
      </p:sp>
      <p:sp>
        <p:nvSpPr>
          <p:cNvPr id="750" name="CustomShape 15"/>
          <p:cNvSpPr/>
          <p:nvPr/>
        </p:nvSpPr>
        <p:spPr>
          <a:xfrm flipH="1">
            <a:off x="1225080" y="3813120"/>
            <a:ext cx="1376640" cy="450000"/>
          </a:xfrm>
          <a:prstGeom prst="rect">
            <a:avLst/>
          </a:prstGeom>
          <a:noFill/>
          <a:ln w="0">
            <a:noFill/>
          </a:ln>
        </p:spPr>
        <p:style>
          <a:lnRef idx="0"/>
          <a:fillRef idx="0"/>
          <a:effectRef idx="0"/>
          <a:fontRef idx="minor"/>
        </p:style>
        <p:txBody>
          <a:bodyPr lIns="90000" rIns="90000" tIns="91440" bIns="91440">
            <a:noAutofit/>
          </a:bodyPr>
          <a:p>
            <a:pPr algn="r">
              <a:lnSpc>
                <a:spcPct val="100000"/>
              </a:lnSpc>
              <a:spcAft>
                <a:spcPts val="1599"/>
              </a:spcAft>
              <a:tabLst>
                <a:tab algn="l" pos="0"/>
              </a:tabLst>
            </a:pPr>
            <a:r>
              <a:rPr b="0" lang="en-US" sz="1400" spc="-1" strike="noStrike">
                <a:solidFill>
                  <a:srgbClr val="f3f3f3"/>
                </a:solidFill>
                <a:latin typeface="Fira Sans Condensed Light"/>
                <a:ea typeface="Fira Sans Condensed Light"/>
              </a:rPr>
              <a:t>The Lower Layer</a:t>
            </a:r>
            <a:endParaRPr b="0" lang="en-NG" sz="1400" spc="-1" strike="noStrike">
              <a:latin typeface="Arial"/>
            </a:endParaRPr>
          </a:p>
        </p:txBody>
      </p:sp>
      <p:sp>
        <p:nvSpPr>
          <p:cNvPr id="751" name="CustomShape 16"/>
          <p:cNvSpPr/>
          <p:nvPr/>
        </p:nvSpPr>
        <p:spPr>
          <a:xfrm flipH="1">
            <a:off x="1225080" y="2864160"/>
            <a:ext cx="1376640" cy="450000"/>
          </a:xfrm>
          <a:prstGeom prst="rect">
            <a:avLst/>
          </a:prstGeom>
          <a:noFill/>
          <a:ln w="0">
            <a:noFill/>
          </a:ln>
        </p:spPr>
        <p:style>
          <a:lnRef idx="0"/>
          <a:fillRef idx="0"/>
          <a:effectRef idx="0"/>
          <a:fontRef idx="minor"/>
        </p:style>
        <p:txBody>
          <a:bodyPr lIns="90000" rIns="90000" tIns="91440" bIns="91440">
            <a:noAutofit/>
          </a:bodyPr>
          <a:p>
            <a:pPr algn="r">
              <a:lnSpc>
                <a:spcPct val="100000"/>
              </a:lnSpc>
              <a:spcAft>
                <a:spcPts val="1599"/>
              </a:spcAft>
              <a:tabLst>
                <a:tab algn="l" pos="0"/>
              </a:tabLst>
            </a:pPr>
            <a:r>
              <a:rPr b="0" lang="en-US" sz="1400" spc="-1" strike="noStrike">
                <a:solidFill>
                  <a:srgbClr val="f3f3f3"/>
                </a:solidFill>
                <a:latin typeface="Fira Sans Condensed Light"/>
                <a:ea typeface="Fira Sans Condensed Light"/>
              </a:rPr>
              <a:t>Heart of OSI</a:t>
            </a:r>
            <a:endParaRPr b="0" lang="en-NG" sz="1400" spc="-1" strike="noStrike">
              <a:latin typeface="Arial"/>
            </a:endParaRPr>
          </a:p>
        </p:txBody>
      </p:sp>
      <p:sp>
        <p:nvSpPr>
          <p:cNvPr id="752" name="CustomShape 17"/>
          <p:cNvSpPr/>
          <p:nvPr/>
        </p:nvSpPr>
        <p:spPr>
          <a:xfrm>
            <a:off x="6286320" y="148824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7</a:t>
            </a:r>
            <a:endParaRPr b="0" lang="en-NG" sz="1400" spc="-1" strike="noStrike">
              <a:latin typeface="Arial"/>
            </a:endParaRPr>
          </a:p>
        </p:txBody>
      </p:sp>
      <p:sp>
        <p:nvSpPr>
          <p:cNvPr id="753" name="CustomShape 18"/>
          <p:cNvSpPr/>
          <p:nvPr/>
        </p:nvSpPr>
        <p:spPr>
          <a:xfrm>
            <a:off x="6286320" y="195948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6</a:t>
            </a:r>
            <a:endParaRPr b="0" lang="en-NG" sz="1400" spc="-1" strike="noStrike">
              <a:latin typeface="Arial"/>
            </a:endParaRPr>
          </a:p>
        </p:txBody>
      </p:sp>
      <p:sp>
        <p:nvSpPr>
          <p:cNvPr id="754" name="CustomShape 19"/>
          <p:cNvSpPr/>
          <p:nvPr/>
        </p:nvSpPr>
        <p:spPr>
          <a:xfrm>
            <a:off x="6311880" y="242712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5</a:t>
            </a:r>
            <a:endParaRPr b="0" lang="en-NG" sz="1400" spc="-1" strike="noStrike">
              <a:latin typeface="Arial"/>
            </a:endParaRPr>
          </a:p>
        </p:txBody>
      </p:sp>
      <p:sp>
        <p:nvSpPr>
          <p:cNvPr id="755" name="CustomShape 20"/>
          <p:cNvSpPr/>
          <p:nvPr/>
        </p:nvSpPr>
        <p:spPr>
          <a:xfrm>
            <a:off x="6286320" y="294984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4</a:t>
            </a:r>
            <a:endParaRPr b="0" lang="en-NG" sz="1400" spc="-1" strike="noStrike">
              <a:latin typeface="Arial"/>
            </a:endParaRPr>
          </a:p>
        </p:txBody>
      </p:sp>
      <p:sp>
        <p:nvSpPr>
          <p:cNvPr id="756" name="CustomShape 21"/>
          <p:cNvSpPr/>
          <p:nvPr/>
        </p:nvSpPr>
        <p:spPr>
          <a:xfrm>
            <a:off x="6286320" y="346968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3</a:t>
            </a:r>
            <a:endParaRPr b="0" lang="en-NG" sz="1400" spc="-1" strike="noStrike">
              <a:latin typeface="Arial"/>
            </a:endParaRPr>
          </a:p>
        </p:txBody>
      </p:sp>
      <p:sp>
        <p:nvSpPr>
          <p:cNvPr id="757" name="CustomShape 22"/>
          <p:cNvSpPr/>
          <p:nvPr/>
        </p:nvSpPr>
        <p:spPr>
          <a:xfrm>
            <a:off x="6286320" y="396468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2</a:t>
            </a:r>
            <a:endParaRPr b="0" lang="en-NG" sz="1400" spc="-1" strike="noStrike">
              <a:latin typeface="Arial"/>
            </a:endParaRPr>
          </a:p>
        </p:txBody>
      </p:sp>
      <p:sp>
        <p:nvSpPr>
          <p:cNvPr id="758" name="CustomShape 23"/>
          <p:cNvSpPr/>
          <p:nvPr/>
        </p:nvSpPr>
        <p:spPr>
          <a:xfrm>
            <a:off x="6311880" y="445644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1</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59" name="CustomShape 1"/>
          <p:cNvSpPr/>
          <p:nvPr/>
        </p:nvSpPr>
        <p:spPr>
          <a:xfrm>
            <a:off x="720000" y="509760"/>
            <a:ext cx="770328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a:solidFill>
                  <a:srgbClr val="f3f3f3"/>
                </a:solidFill>
                <a:latin typeface="Rajdhani"/>
                <a:ea typeface="Rajdhani"/>
              </a:rPr>
              <a:t>UPPER &amp; LOWER LAYERS</a:t>
            </a:r>
            <a:endParaRPr b="0" lang="en-NG" sz="3000" spc="-1" strike="noStrike">
              <a:latin typeface="Arial"/>
            </a:endParaRPr>
          </a:p>
        </p:txBody>
      </p:sp>
      <p:graphicFrame>
        <p:nvGraphicFramePr>
          <p:cNvPr id="760" name="Table 2"/>
          <p:cNvGraphicFramePr/>
          <p:nvPr/>
        </p:nvGraphicFramePr>
        <p:xfrm>
          <a:off x="1388160" y="1384200"/>
          <a:ext cx="6409080" cy="3110760"/>
        </p:xfrm>
        <a:graphic>
          <a:graphicData uri="http://schemas.openxmlformats.org/drawingml/2006/table">
            <a:tbl>
              <a:tblPr/>
              <a:tblGrid>
                <a:gridCol w="1672560"/>
                <a:gridCol w="4736880"/>
              </a:tblGrid>
              <a:tr h="1824120">
                <a:tc>
                  <a:txBody>
                    <a:bodyPr lIns="91080" rIns="91080">
                      <a:noAutofit/>
                    </a:bodyPr>
                    <a:p>
                      <a:pPr algn="ctr">
                        <a:lnSpc>
                          <a:spcPct val="100000"/>
                        </a:lnSpc>
                        <a:tabLst>
                          <a:tab algn="l" pos="0"/>
                        </a:tabLst>
                      </a:pPr>
                      <a:r>
                        <a:rPr b="1" lang="en" sz="2400" spc="-1" strike="noStrike">
                          <a:solidFill>
                            <a:srgbClr val="f3f3f3"/>
                          </a:solidFill>
                          <a:latin typeface="Rajdhani"/>
                          <a:ea typeface="Rajdhani"/>
                        </a:rPr>
                        <a:t>The Upper Layers</a:t>
                      </a:r>
                      <a:endParaRPr b="0" lang="en-NG" sz="2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It deals with application issues and mostly implemented only in software. The highest is closest to the end system user. In this layer, communication from one end-user to another begins by using the interaction between the application layer. It will process all the way to end user</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1287000">
                <a:tc>
                  <a:txBody>
                    <a:bodyPr lIns="91080" rIns="91080">
                      <a:noAutofit/>
                    </a:bodyPr>
                    <a:p>
                      <a:pPr algn="ctr">
                        <a:lnSpc>
                          <a:spcPct val="100000"/>
                        </a:lnSpc>
                        <a:tabLst>
                          <a:tab algn="l" pos="0"/>
                        </a:tabLst>
                      </a:pPr>
                      <a:r>
                        <a:rPr b="1" lang="en" sz="2400" spc="-1" strike="noStrike">
                          <a:solidFill>
                            <a:srgbClr val="f3f3f3"/>
                          </a:solidFill>
                          <a:latin typeface="Rajdhani"/>
                          <a:ea typeface="Rajdhani"/>
                        </a:rPr>
                        <a:t>The Lower Layers</a:t>
                      </a:r>
                      <a:endParaRPr b="0" lang="en-NG" sz="2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These layers handle activities related to data transport. The physical layer and data link layers also implemented in software and hardware.</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61" name="CustomShape 1"/>
          <p:cNvSpPr/>
          <p:nvPr/>
        </p:nvSpPr>
        <p:spPr>
          <a:xfrm>
            <a:off x="1028880" y="1308240"/>
            <a:ext cx="7035120" cy="314892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700" spc="-1" strike="noStrike">
                <a:solidFill>
                  <a:srgbClr val="f3f3f3"/>
                </a:solidFill>
                <a:latin typeface="Fira Sans Condensed Light"/>
                <a:ea typeface="Fira Sans Condensed Light"/>
              </a:rPr>
              <a:t>The Physical layer of the OSI model deals with transmitting raw bits of data over a physical medium.</a:t>
            </a:r>
            <a:endParaRPr b="0" lang="en-NG" sz="1700" spc="-1" strike="noStrike">
              <a:latin typeface="Arial"/>
            </a:endParaRPr>
          </a:p>
          <a:p>
            <a:pPr marL="457200" indent="-304200">
              <a:lnSpc>
                <a:spcPct val="115000"/>
              </a:lnSpc>
              <a:buClr>
                <a:srgbClr val="f3f3f3"/>
              </a:buClr>
              <a:buFont typeface="Fira Sans Condensed Light"/>
              <a:buChar char="●"/>
            </a:pPr>
            <a:r>
              <a:rPr b="0" lang="en-US" sz="1700" spc="-1" strike="noStrike">
                <a:solidFill>
                  <a:srgbClr val="f3f3f3"/>
                </a:solidFill>
                <a:latin typeface="Fira Sans Condensed Light"/>
                <a:ea typeface="Fira Sans Condensed Light"/>
              </a:rPr>
              <a:t>It is hardware specific and is responsible for actual physical connection between a network medium and your computer.</a:t>
            </a:r>
            <a:endParaRPr b="0" lang="en-NG" sz="1700" spc="-1" strike="noStrike">
              <a:latin typeface="Arial"/>
            </a:endParaRPr>
          </a:p>
          <a:p>
            <a:pPr marL="457200" indent="-304200">
              <a:lnSpc>
                <a:spcPct val="115000"/>
              </a:lnSpc>
              <a:buClr>
                <a:srgbClr val="f3f3f3"/>
              </a:buClr>
              <a:buFont typeface="Fira Sans Condensed Light"/>
              <a:buChar char="●"/>
            </a:pPr>
            <a:r>
              <a:rPr b="0" lang="en-US" sz="1700" spc="-1" strike="noStrike">
                <a:solidFill>
                  <a:srgbClr val="f3f3f3"/>
                </a:solidFill>
                <a:latin typeface="Fira Sans Condensed Light"/>
                <a:ea typeface="Fira Sans Condensed Light"/>
              </a:rPr>
              <a:t>Data is handled in the form of 1s and 0s. These are represented by light pulses, electric voltages or radio frequencies.</a:t>
            </a:r>
            <a:endParaRPr b="0" lang="en-NG" sz="1700" spc="-1" strike="noStrike">
              <a:latin typeface="Arial"/>
            </a:endParaRPr>
          </a:p>
          <a:p>
            <a:pPr marL="457200" indent="-304200">
              <a:lnSpc>
                <a:spcPct val="115000"/>
              </a:lnSpc>
              <a:buClr>
                <a:srgbClr val="f3f3f3"/>
              </a:buClr>
              <a:buFont typeface="Fira Sans Condensed Light"/>
              <a:buChar char="●"/>
            </a:pPr>
            <a:r>
              <a:rPr b="0" lang="en-US" sz="1700" spc="-1" strike="noStrike">
                <a:solidFill>
                  <a:srgbClr val="f3f3f3"/>
                </a:solidFill>
                <a:latin typeface="Fira Sans Condensed Light"/>
                <a:ea typeface="Fira Sans Condensed Light"/>
              </a:rPr>
              <a:t>All devices functioning at this layer handle signaling.</a:t>
            </a:r>
            <a:endParaRPr b="0" lang="en-NG" sz="1700" spc="-1" strike="noStrike">
              <a:latin typeface="Arial"/>
            </a:endParaRPr>
          </a:p>
          <a:p>
            <a:pPr marL="457200" indent="-304200">
              <a:lnSpc>
                <a:spcPct val="115000"/>
              </a:lnSpc>
              <a:buClr>
                <a:srgbClr val="f3f3f3"/>
              </a:buClr>
              <a:buFont typeface="Fira Sans Condensed Light"/>
              <a:buChar char="●"/>
            </a:pPr>
            <a:r>
              <a:rPr b="0" lang="en-US" sz="1700" spc="-1" strike="noStrike">
                <a:solidFill>
                  <a:srgbClr val="f3f3f3"/>
                </a:solidFill>
                <a:latin typeface="Fira Sans Condensed Light"/>
                <a:ea typeface="Fira Sans Condensed Light"/>
              </a:rPr>
              <a:t>Ethernet cables, Token ring networks , pin-outs, cable types, connectors are some of the components included in this layer.</a:t>
            </a:r>
            <a:endParaRPr b="0" lang="en-NG" sz="1700" spc="-1" strike="noStrike">
              <a:latin typeface="Arial"/>
            </a:endParaRPr>
          </a:p>
        </p:txBody>
      </p:sp>
      <p:sp>
        <p:nvSpPr>
          <p:cNvPr id="762"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763" name="CustomShape 3"/>
          <p:cNvSpPr/>
          <p:nvPr/>
        </p:nvSpPr>
        <p:spPr>
          <a:xfrm>
            <a:off x="761760" y="408600"/>
            <a:ext cx="2399760" cy="456480"/>
          </a:xfrm>
          <a:prstGeom prst="rect">
            <a:avLst/>
          </a:prstGeom>
          <a:solidFill>
            <a:srgbClr val="f3f3f3"/>
          </a:solidFill>
          <a:ln w="19050">
            <a:solidFill>
              <a:srgbClr val="f3f3f3"/>
            </a:solidFill>
            <a:round/>
          </a:ln>
        </p:spPr>
        <p:style>
          <a:lnRef idx="0"/>
          <a:fillRef idx="0"/>
          <a:effectRef idx="0"/>
          <a:fontRef idx="minor"/>
        </p:style>
      </p:sp>
      <p:sp>
        <p:nvSpPr>
          <p:cNvPr id="764" name="CustomShape 4"/>
          <p:cNvSpPr/>
          <p:nvPr/>
        </p:nvSpPr>
        <p:spPr>
          <a:xfrm flipH="1">
            <a:off x="862920" y="444600"/>
            <a:ext cx="215820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400" spc="-1" strike="noStrike">
                <a:solidFill>
                  <a:srgbClr val="cc4125"/>
                </a:solidFill>
                <a:latin typeface="Fira Sans Condensed Light"/>
                <a:ea typeface="Fira Sans Condensed Light"/>
              </a:rPr>
              <a:t>PHYSICAL LAYER</a:t>
            </a:r>
            <a:endParaRPr b="0" lang="en-NG" sz="1400" spc="-1" strike="noStrike">
              <a:latin typeface="Arial"/>
            </a:endParaRPr>
          </a:p>
        </p:txBody>
      </p:sp>
      <p:sp>
        <p:nvSpPr>
          <p:cNvPr id="765" name="CustomShape 5"/>
          <p:cNvSpPr/>
          <p:nvPr/>
        </p:nvSpPr>
        <p:spPr>
          <a:xfrm>
            <a:off x="672840" y="5115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1</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66" name="CustomShape 1"/>
          <p:cNvSpPr/>
          <p:nvPr/>
        </p:nvSpPr>
        <p:spPr>
          <a:xfrm>
            <a:off x="1028880" y="1308240"/>
            <a:ext cx="7035120" cy="314892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400" spc="-1" strike="noStrike">
                <a:solidFill>
                  <a:srgbClr val="f3f3f3"/>
                </a:solidFill>
                <a:latin typeface="Fira Sans Condensed Light"/>
                <a:ea typeface="Fira Sans Condensed Light"/>
              </a:rPr>
              <a:t>Data link layer of OSI enables data movement over a link from one device to another</a:t>
            </a:r>
            <a:endParaRPr b="0" lang="en-NG" sz="1400" spc="-1" strike="noStrike">
              <a:latin typeface="Arial"/>
            </a:endParaRPr>
          </a:p>
          <a:p>
            <a:pPr marL="457200" indent="-304200">
              <a:lnSpc>
                <a:spcPct val="115000"/>
              </a:lnSpc>
              <a:buClr>
                <a:srgbClr val="f3f3f3"/>
              </a:buClr>
              <a:buFont typeface="Fira Sans Condensed Light"/>
              <a:buChar char="●"/>
            </a:pPr>
            <a:r>
              <a:rPr b="0" lang="en-US" sz="1400" spc="-1" strike="noStrike">
                <a:solidFill>
                  <a:srgbClr val="f3f3f3"/>
                </a:solidFill>
                <a:latin typeface="Fira Sans Condensed Light"/>
                <a:ea typeface="Fira Sans Condensed Light"/>
              </a:rPr>
              <a:t>Media access control.</a:t>
            </a:r>
            <a:endParaRPr b="0" lang="en-NG" sz="1400" spc="-1" strike="noStrike">
              <a:latin typeface="Arial"/>
            </a:endParaRPr>
          </a:p>
          <a:p>
            <a:pPr marL="457200" indent="-304200">
              <a:lnSpc>
                <a:spcPct val="115000"/>
              </a:lnSpc>
              <a:buClr>
                <a:srgbClr val="f3f3f3"/>
              </a:buClr>
              <a:buFont typeface="Fira Sans Condensed Light"/>
              <a:buChar char="●"/>
            </a:pPr>
            <a:r>
              <a:rPr b="0" lang="en-US" sz="1400" spc="-1" strike="noStrike">
                <a:solidFill>
                  <a:srgbClr val="f3f3f3"/>
                </a:solidFill>
                <a:latin typeface="Fira Sans Condensed Light"/>
                <a:ea typeface="Fira Sans Condensed Light"/>
              </a:rPr>
              <a:t>Packet addressing.</a:t>
            </a:r>
            <a:endParaRPr b="0" lang="en-NG" sz="1400" spc="-1" strike="noStrike">
              <a:latin typeface="Arial"/>
            </a:endParaRPr>
          </a:p>
          <a:p>
            <a:pPr marL="457200" indent="-304200">
              <a:lnSpc>
                <a:spcPct val="115000"/>
              </a:lnSpc>
              <a:buClr>
                <a:srgbClr val="f3f3f3"/>
              </a:buClr>
              <a:buFont typeface="Fira Sans Condensed Light"/>
              <a:buChar char="●"/>
            </a:pPr>
            <a:r>
              <a:rPr b="0" lang="en-US" sz="1400" spc="-1" strike="noStrike">
                <a:solidFill>
                  <a:srgbClr val="f3f3f3"/>
                </a:solidFill>
                <a:latin typeface="Fira Sans Condensed Light"/>
                <a:ea typeface="Fira Sans Condensed Light"/>
              </a:rPr>
              <a:t>Formatting the frame that is used to encapsulate data.</a:t>
            </a:r>
            <a:endParaRPr b="0" lang="en-NG" sz="1400" spc="-1" strike="noStrike">
              <a:latin typeface="Arial"/>
            </a:endParaRPr>
          </a:p>
          <a:p>
            <a:pPr marL="457200" indent="-304200">
              <a:lnSpc>
                <a:spcPct val="115000"/>
              </a:lnSpc>
              <a:buClr>
                <a:srgbClr val="f3f3f3"/>
              </a:buClr>
              <a:buFont typeface="Fira Sans Condensed Light"/>
              <a:buChar char="●"/>
            </a:pPr>
            <a:r>
              <a:rPr b="0" lang="en-US" sz="1400" spc="-1" strike="noStrike">
                <a:solidFill>
                  <a:srgbClr val="f3f3f3"/>
                </a:solidFill>
                <a:latin typeface="Fira Sans Condensed Light"/>
                <a:ea typeface="Fira Sans Condensed Light"/>
              </a:rPr>
              <a:t>Error notification on physical layer.</a:t>
            </a:r>
            <a:endParaRPr b="0" lang="en-NG" sz="1400" spc="-1" strike="noStrike">
              <a:latin typeface="Arial"/>
            </a:endParaRPr>
          </a:p>
          <a:p>
            <a:pPr marL="457200" indent="-304200">
              <a:lnSpc>
                <a:spcPct val="115000"/>
              </a:lnSpc>
              <a:buClr>
                <a:srgbClr val="f3f3f3"/>
              </a:buClr>
              <a:buFont typeface="Fira Sans Condensed Light"/>
              <a:buChar char="●"/>
            </a:pPr>
            <a:r>
              <a:rPr b="0" lang="en-US" sz="1400" spc="-1" strike="noStrike">
                <a:solidFill>
                  <a:srgbClr val="f3f3f3"/>
                </a:solidFill>
                <a:latin typeface="Fira Sans Condensed Light"/>
                <a:ea typeface="Fira Sans Condensed Light"/>
              </a:rPr>
              <a:t>It orders bits and packets to and from data segments. This ensuing result is called as frames. They contain data that are set in an orderly manner.</a:t>
            </a:r>
            <a:endParaRPr b="0" lang="en-NG" sz="1400" spc="-1" strike="noStrike">
              <a:latin typeface="Arial"/>
            </a:endParaRPr>
          </a:p>
          <a:p>
            <a:pPr marL="457200" indent="-304200">
              <a:lnSpc>
                <a:spcPct val="115000"/>
              </a:lnSpc>
              <a:buClr>
                <a:srgbClr val="f3f3f3"/>
              </a:buClr>
              <a:buFont typeface="Fira Sans Condensed Light"/>
              <a:buChar char="●"/>
            </a:pPr>
            <a:r>
              <a:rPr b="0" lang="en-US" sz="1400" spc="-1" strike="noStrike">
                <a:solidFill>
                  <a:srgbClr val="f3f3f3"/>
                </a:solidFill>
                <a:latin typeface="Fira Sans Condensed Light"/>
                <a:ea typeface="Fira Sans Condensed Light"/>
              </a:rPr>
              <a:t>Ensure error-free communication between two devices by correct transmission of frames.</a:t>
            </a:r>
            <a:endParaRPr b="0" lang="en-NG" sz="1400" spc="-1" strike="noStrike">
              <a:latin typeface="Arial"/>
            </a:endParaRPr>
          </a:p>
          <a:p>
            <a:pPr marL="457200" indent="-304200">
              <a:lnSpc>
                <a:spcPct val="115000"/>
              </a:lnSpc>
              <a:buClr>
                <a:srgbClr val="f3f3f3"/>
              </a:buClr>
              <a:buFont typeface="Fira Sans Condensed Light"/>
              <a:buChar char="●"/>
            </a:pPr>
            <a:r>
              <a:rPr b="0" lang="en-US" sz="1400" spc="-1" strike="noStrike">
                <a:solidFill>
                  <a:srgbClr val="f3f3f3"/>
                </a:solidFill>
                <a:latin typeface="Fira Sans Condensed Light"/>
                <a:ea typeface="Fira Sans Condensed Light"/>
              </a:rPr>
              <a:t>Data Link Layer is further divided into 2 components. They are termed as Media Access Control (MAC) and Logical Link Control (LLC) respectively. This division is mainly attributed to the complex structure of data link layer.</a:t>
            </a:r>
            <a:endParaRPr b="0" lang="en-NG" sz="1400" spc="-1" strike="noStrike">
              <a:latin typeface="Arial"/>
            </a:endParaRPr>
          </a:p>
        </p:txBody>
      </p:sp>
      <p:sp>
        <p:nvSpPr>
          <p:cNvPr id="767"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768" name="CustomShape 3"/>
          <p:cNvSpPr/>
          <p:nvPr/>
        </p:nvSpPr>
        <p:spPr>
          <a:xfrm>
            <a:off x="761760" y="408600"/>
            <a:ext cx="2399760" cy="456480"/>
          </a:xfrm>
          <a:prstGeom prst="rect">
            <a:avLst/>
          </a:prstGeom>
          <a:solidFill>
            <a:srgbClr val="f3f3f3"/>
          </a:solidFill>
          <a:ln w="19050">
            <a:solidFill>
              <a:srgbClr val="f3f3f3"/>
            </a:solidFill>
            <a:round/>
          </a:ln>
        </p:spPr>
        <p:style>
          <a:lnRef idx="0"/>
          <a:fillRef idx="0"/>
          <a:effectRef idx="0"/>
          <a:fontRef idx="minor"/>
        </p:style>
      </p:sp>
      <p:sp>
        <p:nvSpPr>
          <p:cNvPr id="769" name="CustomShape 4"/>
          <p:cNvSpPr/>
          <p:nvPr/>
        </p:nvSpPr>
        <p:spPr>
          <a:xfrm flipH="1">
            <a:off x="862920" y="444600"/>
            <a:ext cx="215820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400" spc="-1" strike="noStrike">
                <a:solidFill>
                  <a:srgbClr val="cc4125"/>
                </a:solidFill>
                <a:latin typeface="Fira Sans Condensed Light"/>
                <a:ea typeface="Fira Sans Condensed Light"/>
              </a:rPr>
              <a:t>DATALINK LAYER</a:t>
            </a:r>
            <a:endParaRPr b="0" lang="en-NG" sz="1400" spc="-1" strike="noStrike">
              <a:latin typeface="Arial"/>
            </a:endParaRPr>
          </a:p>
        </p:txBody>
      </p:sp>
      <p:sp>
        <p:nvSpPr>
          <p:cNvPr id="770" name="CustomShape 5"/>
          <p:cNvSpPr/>
          <p:nvPr/>
        </p:nvSpPr>
        <p:spPr>
          <a:xfrm>
            <a:off x="672840" y="5115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2</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1" name="CustomShape 1"/>
          <p:cNvSpPr/>
          <p:nvPr/>
        </p:nvSpPr>
        <p:spPr>
          <a:xfrm>
            <a:off x="1028880" y="1308240"/>
            <a:ext cx="7035120" cy="314892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Network layer of OSI model is responsible for establishing paths that are used for the transfer of data packets between network devices.</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Traffic direction.</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Addressing; Service and logical network addresses.</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Routing.</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Packet switching.</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Controlling packet sequence.</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Complete error detection; from sender to receiver.</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Congestion control.</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Gateway services.</a:t>
            </a:r>
            <a:endParaRPr b="0" lang="en-NG" sz="1600" spc="-1" strike="noStrike">
              <a:latin typeface="Arial"/>
            </a:endParaRPr>
          </a:p>
        </p:txBody>
      </p:sp>
      <p:sp>
        <p:nvSpPr>
          <p:cNvPr id="772"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773" name="CustomShape 3"/>
          <p:cNvSpPr/>
          <p:nvPr/>
        </p:nvSpPr>
        <p:spPr>
          <a:xfrm>
            <a:off x="761760" y="408600"/>
            <a:ext cx="2399760" cy="456480"/>
          </a:xfrm>
          <a:prstGeom prst="rect">
            <a:avLst/>
          </a:prstGeom>
          <a:solidFill>
            <a:srgbClr val="f3f3f3"/>
          </a:solidFill>
          <a:ln w="19050">
            <a:solidFill>
              <a:srgbClr val="f3f3f3"/>
            </a:solidFill>
            <a:round/>
          </a:ln>
        </p:spPr>
        <p:style>
          <a:lnRef idx="0"/>
          <a:fillRef idx="0"/>
          <a:effectRef idx="0"/>
          <a:fontRef idx="minor"/>
        </p:style>
      </p:sp>
      <p:sp>
        <p:nvSpPr>
          <p:cNvPr id="774" name="CustomShape 4"/>
          <p:cNvSpPr/>
          <p:nvPr/>
        </p:nvSpPr>
        <p:spPr>
          <a:xfrm flipH="1">
            <a:off x="862920" y="444600"/>
            <a:ext cx="215820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400" spc="-1" strike="noStrike">
                <a:solidFill>
                  <a:srgbClr val="cc4125"/>
                </a:solidFill>
                <a:latin typeface="Fira Sans Condensed Light"/>
                <a:ea typeface="Fira Sans Condensed Light"/>
              </a:rPr>
              <a:t>NETWORK LAYER</a:t>
            </a:r>
            <a:endParaRPr b="0" lang="en-NG" sz="1400" spc="-1" strike="noStrike">
              <a:latin typeface="Arial"/>
            </a:endParaRPr>
          </a:p>
        </p:txBody>
      </p:sp>
      <p:sp>
        <p:nvSpPr>
          <p:cNvPr id="775" name="CustomShape 5"/>
          <p:cNvSpPr/>
          <p:nvPr/>
        </p:nvSpPr>
        <p:spPr>
          <a:xfrm>
            <a:off x="672840" y="5115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3</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6" name="CustomShape 1"/>
          <p:cNvSpPr/>
          <p:nvPr/>
        </p:nvSpPr>
        <p:spPr>
          <a:xfrm>
            <a:off x="1028880" y="1308240"/>
            <a:ext cx="7035120" cy="314892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Transport layer in OSI model is responsible for message delivery between the networked hosts. Messages are fragmented and reassembled by this layer. It also controls the reliability of any given link.</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Guaranteed delivery of data.</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Name resolution.</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Flow control.</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Error detection and recovery.</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TCP and UDP are the common transport protocols used at this layer.</a:t>
            </a:r>
            <a:endParaRPr b="0" lang="en-NG" sz="1800" spc="-1" strike="noStrike">
              <a:latin typeface="Arial"/>
            </a:endParaRPr>
          </a:p>
        </p:txBody>
      </p:sp>
      <p:sp>
        <p:nvSpPr>
          <p:cNvPr id="777"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778" name="CustomShape 3"/>
          <p:cNvSpPr/>
          <p:nvPr/>
        </p:nvSpPr>
        <p:spPr>
          <a:xfrm>
            <a:off x="761760" y="408600"/>
            <a:ext cx="2399760" cy="456480"/>
          </a:xfrm>
          <a:prstGeom prst="rect">
            <a:avLst/>
          </a:prstGeom>
          <a:solidFill>
            <a:srgbClr val="f3f3f3"/>
          </a:solidFill>
          <a:ln w="19050">
            <a:solidFill>
              <a:srgbClr val="f3f3f3"/>
            </a:solidFill>
            <a:round/>
          </a:ln>
        </p:spPr>
        <p:style>
          <a:lnRef idx="0"/>
          <a:fillRef idx="0"/>
          <a:effectRef idx="0"/>
          <a:fontRef idx="minor"/>
        </p:style>
      </p:sp>
      <p:sp>
        <p:nvSpPr>
          <p:cNvPr id="779" name="CustomShape 4"/>
          <p:cNvSpPr/>
          <p:nvPr/>
        </p:nvSpPr>
        <p:spPr>
          <a:xfrm flipH="1">
            <a:off x="863280" y="444600"/>
            <a:ext cx="237600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400" spc="-1" strike="noStrike">
                <a:solidFill>
                  <a:srgbClr val="cc4125"/>
                </a:solidFill>
                <a:latin typeface="Fira Sans Condensed Light"/>
                <a:ea typeface="Fira Sans Condensed Light"/>
              </a:rPr>
              <a:t>TRANSPORT LAYER</a:t>
            </a:r>
            <a:endParaRPr b="0" lang="en-NG" sz="1400" spc="-1" strike="noStrike">
              <a:latin typeface="Arial"/>
            </a:endParaRPr>
          </a:p>
        </p:txBody>
      </p:sp>
      <p:sp>
        <p:nvSpPr>
          <p:cNvPr id="780" name="CustomShape 5"/>
          <p:cNvSpPr/>
          <p:nvPr/>
        </p:nvSpPr>
        <p:spPr>
          <a:xfrm>
            <a:off x="672840" y="5115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4</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81" name="CustomShape 1"/>
          <p:cNvSpPr/>
          <p:nvPr/>
        </p:nvSpPr>
        <p:spPr>
          <a:xfrm>
            <a:off x="1028880" y="1308240"/>
            <a:ext cx="7035120" cy="314892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Session layer of the OSI model is responsible for establishing, monitoring and terminating the communication session between applications.</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Name lookup, security functions and data synchronization.</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Placement of header information in a packet.</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Determines whether the messages that are exchanged during a session are full or half duplex.</a:t>
            </a:r>
            <a:endParaRPr b="0" lang="en-NG" sz="1800" spc="-1" strike="noStrike">
              <a:latin typeface="Arial"/>
            </a:endParaRPr>
          </a:p>
        </p:txBody>
      </p:sp>
      <p:sp>
        <p:nvSpPr>
          <p:cNvPr id="782"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783" name="CustomShape 3"/>
          <p:cNvSpPr/>
          <p:nvPr/>
        </p:nvSpPr>
        <p:spPr>
          <a:xfrm>
            <a:off x="761760" y="408600"/>
            <a:ext cx="2399760" cy="456480"/>
          </a:xfrm>
          <a:prstGeom prst="rect">
            <a:avLst/>
          </a:prstGeom>
          <a:solidFill>
            <a:srgbClr val="f3f3f3"/>
          </a:solidFill>
          <a:ln w="19050">
            <a:solidFill>
              <a:srgbClr val="f3f3f3"/>
            </a:solidFill>
            <a:round/>
          </a:ln>
        </p:spPr>
        <p:style>
          <a:lnRef idx="0"/>
          <a:fillRef idx="0"/>
          <a:effectRef idx="0"/>
          <a:fontRef idx="minor"/>
        </p:style>
      </p:sp>
      <p:sp>
        <p:nvSpPr>
          <p:cNvPr id="784" name="CustomShape 4"/>
          <p:cNvSpPr/>
          <p:nvPr/>
        </p:nvSpPr>
        <p:spPr>
          <a:xfrm flipH="1">
            <a:off x="862920" y="444600"/>
            <a:ext cx="215820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400" spc="-1" strike="noStrike">
                <a:solidFill>
                  <a:srgbClr val="cc4125"/>
                </a:solidFill>
                <a:latin typeface="Fira Sans Condensed Light"/>
                <a:ea typeface="Fira Sans Condensed Light"/>
              </a:rPr>
              <a:t>SESSION LAYER</a:t>
            </a:r>
            <a:endParaRPr b="0" lang="en-NG" sz="1400" spc="-1" strike="noStrike">
              <a:latin typeface="Arial"/>
            </a:endParaRPr>
          </a:p>
        </p:txBody>
      </p:sp>
      <p:sp>
        <p:nvSpPr>
          <p:cNvPr id="785" name="CustomShape 5"/>
          <p:cNvSpPr/>
          <p:nvPr/>
        </p:nvSpPr>
        <p:spPr>
          <a:xfrm>
            <a:off x="672840" y="5115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5</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86" name="CustomShape 1"/>
          <p:cNvSpPr/>
          <p:nvPr/>
        </p:nvSpPr>
        <p:spPr>
          <a:xfrm>
            <a:off x="1028880" y="1308240"/>
            <a:ext cx="7035120" cy="314892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Presentation layer of the OSI model has the following characteristics:</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This layer defines the syntax used by hosts in the network to communicate.</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Data compression.</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Encryption and decryption of data.</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Data translation.</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Interpreting graphics commands.</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Protocol conversion.</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Gateway services.</a:t>
            </a:r>
            <a:endParaRPr b="0" lang="en-NG" sz="1800" spc="-1" strike="noStrike">
              <a:latin typeface="Arial"/>
            </a:endParaRPr>
          </a:p>
        </p:txBody>
      </p:sp>
      <p:sp>
        <p:nvSpPr>
          <p:cNvPr id="787"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788" name="CustomShape 3"/>
          <p:cNvSpPr/>
          <p:nvPr/>
        </p:nvSpPr>
        <p:spPr>
          <a:xfrm>
            <a:off x="761760" y="408600"/>
            <a:ext cx="2399760" cy="456480"/>
          </a:xfrm>
          <a:prstGeom prst="rect">
            <a:avLst/>
          </a:prstGeom>
          <a:solidFill>
            <a:srgbClr val="f3f3f3"/>
          </a:solidFill>
          <a:ln w="19050">
            <a:solidFill>
              <a:srgbClr val="f3f3f3"/>
            </a:solidFill>
            <a:round/>
          </a:ln>
        </p:spPr>
        <p:style>
          <a:lnRef idx="0"/>
          <a:fillRef idx="0"/>
          <a:effectRef idx="0"/>
          <a:fontRef idx="minor"/>
        </p:style>
      </p:sp>
      <p:sp>
        <p:nvSpPr>
          <p:cNvPr id="789" name="CustomShape 4"/>
          <p:cNvSpPr/>
          <p:nvPr/>
        </p:nvSpPr>
        <p:spPr>
          <a:xfrm flipH="1">
            <a:off x="862920" y="444600"/>
            <a:ext cx="229788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200" spc="-1" strike="noStrike">
                <a:solidFill>
                  <a:srgbClr val="cc4125"/>
                </a:solidFill>
                <a:latin typeface="Fira Sans Condensed Light"/>
                <a:ea typeface="Fira Sans Condensed Light"/>
              </a:rPr>
              <a:t>PRESENTATION LAYER</a:t>
            </a:r>
            <a:endParaRPr b="0" lang="en-NG" sz="1200" spc="-1" strike="noStrike">
              <a:latin typeface="Arial"/>
            </a:endParaRPr>
          </a:p>
        </p:txBody>
      </p:sp>
      <p:sp>
        <p:nvSpPr>
          <p:cNvPr id="790" name="CustomShape 5"/>
          <p:cNvSpPr/>
          <p:nvPr/>
        </p:nvSpPr>
        <p:spPr>
          <a:xfrm>
            <a:off x="672840" y="5115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6</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91" name="CustomShape 1"/>
          <p:cNvSpPr/>
          <p:nvPr/>
        </p:nvSpPr>
        <p:spPr>
          <a:xfrm>
            <a:off x="1028880" y="1308240"/>
            <a:ext cx="7035120" cy="314892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Application layer of OSI model has the following characteristics:</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It works as an interface between the software and the network protocol on the computer. It provides services that are necessary to support the applications.</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This layer provides interface for FTP applications, email and telnet.</a:t>
            </a:r>
            <a:endParaRPr b="0" lang="en-NG" sz="1800" spc="-1" strike="noStrike">
              <a:latin typeface="Arial"/>
            </a:endParaRPr>
          </a:p>
        </p:txBody>
      </p:sp>
      <p:sp>
        <p:nvSpPr>
          <p:cNvPr id="792"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793" name="CustomShape 3"/>
          <p:cNvSpPr/>
          <p:nvPr/>
        </p:nvSpPr>
        <p:spPr>
          <a:xfrm>
            <a:off x="761760" y="408600"/>
            <a:ext cx="2399760" cy="456480"/>
          </a:xfrm>
          <a:prstGeom prst="rect">
            <a:avLst/>
          </a:prstGeom>
          <a:solidFill>
            <a:srgbClr val="f3f3f3"/>
          </a:solidFill>
          <a:ln w="19050">
            <a:solidFill>
              <a:srgbClr val="f3f3f3"/>
            </a:solidFill>
            <a:round/>
          </a:ln>
        </p:spPr>
        <p:style>
          <a:lnRef idx="0"/>
          <a:fillRef idx="0"/>
          <a:effectRef idx="0"/>
          <a:fontRef idx="minor"/>
        </p:style>
      </p:sp>
      <p:sp>
        <p:nvSpPr>
          <p:cNvPr id="794" name="CustomShape 4"/>
          <p:cNvSpPr/>
          <p:nvPr/>
        </p:nvSpPr>
        <p:spPr>
          <a:xfrm flipH="1">
            <a:off x="862920" y="444600"/>
            <a:ext cx="229788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300" spc="-1" strike="noStrike">
                <a:solidFill>
                  <a:srgbClr val="cc4125"/>
                </a:solidFill>
                <a:latin typeface="Fira Sans Condensed Light"/>
                <a:ea typeface="Fira Sans Condensed Light"/>
              </a:rPr>
              <a:t>APPLICATION LAYER</a:t>
            </a:r>
            <a:endParaRPr b="0" lang="en-NG" sz="1300" spc="-1" strike="noStrike">
              <a:latin typeface="Arial"/>
            </a:endParaRPr>
          </a:p>
        </p:txBody>
      </p:sp>
      <p:sp>
        <p:nvSpPr>
          <p:cNvPr id="795" name="CustomShape 5"/>
          <p:cNvSpPr/>
          <p:nvPr/>
        </p:nvSpPr>
        <p:spPr>
          <a:xfrm>
            <a:off x="672840" y="5115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7</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96" name="CustomShape 1"/>
          <p:cNvSpPr/>
          <p:nvPr/>
        </p:nvSpPr>
        <p:spPr>
          <a:xfrm>
            <a:off x="1677960" y="157320"/>
            <a:ext cx="5787360" cy="472680"/>
          </a:xfrm>
          <a:prstGeom prst="rect">
            <a:avLst/>
          </a:prstGeom>
          <a:noFill/>
          <a:ln w="0">
            <a:noFill/>
          </a:ln>
        </p:spPr>
        <p:style>
          <a:lnRef idx="0"/>
          <a:fillRef idx="0"/>
          <a:effectRef idx="0"/>
          <a:fontRef idx="minor"/>
        </p:style>
        <p:txBody>
          <a:bodyPr lIns="90000" rIns="90000" tIns="91440" bIns="91440">
            <a:noAutofit/>
          </a:bodyPr>
          <a:p>
            <a:pPr algn="ctr">
              <a:lnSpc>
                <a:spcPct val="100000"/>
              </a:lnSpc>
            </a:pPr>
            <a:r>
              <a:rPr b="1" lang="en-US" sz="2400" spc="-1" strike="noStrike">
                <a:solidFill>
                  <a:srgbClr val="f3f3f3"/>
                </a:solidFill>
                <a:latin typeface="Rajdhani"/>
                <a:ea typeface="Rajdhani"/>
              </a:rPr>
              <a:t>Protocols supported at these levels</a:t>
            </a:r>
            <a:endParaRPr b="0" lang="en-NG" sz="2400" spc="-1" strike="noStrike">
              <a:latin typeface="Arial"/>
            </a:endParaRPr>
          </a:p>
        </p:txBody>
      </p:sp>
      <p:graphicFrame>
        <p:nvGraphicFramePr>
          <p:cNvPr id="797" name="Table 2"/>
          <p:cNvGraphicFramePr/>
          <p:nvPr/>
        </p:nvGraphicFramePr>
        <p:xfrm>
          <a:off x="1168560" y="1082520"/>
          <a:ext cx="6895440" cy="3826440"/>
        </p:xfrm>
        <a:graphic>
          <a:graphicData uri="http://schemas.openxmlformats.org/drawingml/2006/table">
            <a:tbl>
              <a:tblPr/>
              <a:tblGrid>
                <a:gridCol w="1079280"/>
                <a:gridCol w="2653560"/>
                <a:gridCol w="3162960"/>
              </a:tblGrid>
              <a:tr h="450000">
                <a:tc>
                  <a:txBody>
                    <a:bodyPr lIns="91080" rIns="91080">
                      <a:noAutofit/>
                    </a:bodyPr>
                    <a:p>
                      <a:pPr algn="ctr">
                        <a:lnSpc>
                          <a:spcPct val="100000"/>
                        </a:lnSpc>
                        <a:tabLst>
                          <a:tab algn="l" pos="0"/>
                        </a:tabLst>
                      </a:pPr>
                      <a:r>
                        <a:rPr b="1" lang="en-US" sz="1600" spc="-1" strike="noStrike">
                          <a:solidFill>
                            <a:srgbClr val="ffffff"/>
                          </a:solidFill>
                          <a:latin typeface="Fira Sans Condensed Light"/>
                          <a:ea typeface="Rajdhani"/>
                        </a:rPr>
                        <a:t>Layer</a:t>
                      </a:r>
                      <a:endParaRPr b="0" lang="en-NG" sz="16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cc4125">
                        <a:alpha val="27000"/>
                      </a:srgbClr>
                    </a:solidFill>
                  </a:tcPr>
                </a:tc>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Rajdhani"/>
                        </a:rPr>
                        <a:t>Name</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cc4125">
                        <a:alpha val="27000"/>
                      </a:srgbClr>
                    </a:solidFill>
                  </a:tcPr>
                </a:tc>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Rajdhani"/>
                        </a:rPr>
                        <a:t>Protocols</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cc4125">
                        <a:alpha val="27000"/>
                      </a:srgbClr>
                    </a:solidFill>
                  </a:tcPr>
                </a:tc>
              </a:tr>
              <a:tr h="417960">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Arial"/>
                        </a:rPr>
                        <a:t>Layer 1</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Physical</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RS232, 100BaseTX, ISDN, 11.</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642960">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Arial"/>
                        </a:rPr>
                        <a:t>Layer 2</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Data Link</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fr-FR" sz="1400" spc="-1" strike="noStrike">
                          <a:solidFill>
                            <a:srgbClr val="ffffff"/>
                          </a:solidFill>
                          <a:latin typeface="Fira Sans Condensed Light"/>
                          <a:ea typeface="Arial"/>
                        </a:rPr>
                        <a:t>RAPA, PPP, Frame Relay, ATM, Fiber Cable, etc.</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642960">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Arial"/>
                        </a:rPr>
                        <a:t>Layer 3</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Network </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IPV5, IPV6, ICMP, IPSEC, ARP, MPLS.</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417960">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Arial"/>
                        </a:rPr>
                        <a:t>Layer 4</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Transport </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TCP, UDP</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417960">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Arial"/>
                        </a:rPr>
                        <a:t>Layer 5</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Session </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NetBIOS, SAP</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417960">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Arial"/>
                        </a:rPr>
                        <a:t>Layer 6</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Presentation </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MPEG, ASCH, SSL, TLS</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419040">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Arial"/>
                        </a:rPr>
                        <a:t>Layer 7</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Application </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400" spc="-1" strike="noStrike">
                          <a:solidFill>
                            <a:srgbClr val="ffffff"/>
                          </a:solidFill>
                          <a:latin typeface="Fira Sans Condensed Light"/>
                          <a:ea typeface="Arial"/>
                        </a:rPr>
                        <a:t>SMTP, HTTP, FTP, POP3, SNMP</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58" name="CustomShape 1"/>
          <p:cNvSpPr/>
          <p:nvPr/>
        </p:nvSpPr>
        <p:spPr>
          <a:xfrm>
            <a:off x="1511640" y="806040"/>
            <a:ext cx="2338560" cy="42084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 sz="2400" spc="-1" strike="noStrike">
                <a:solidFill>
                  <a:srgbClr val="f3f3f3"/>
                </a:solidFill>
                <a:latin typeface="Rajdhani"/>
                <a:ea typeface="Rajdhani"/>
              </a:rPr>
              <a:t>ABOUT ME</a:t>
            </a:r>
            <a:endParaRPr b="0" lang="en-NG" sz="2400" spc="-1" strike="noStrike">
              <a:latin typeface="Arial"/>
            </a:endParaRPr>
          </a:p>
        </p:txBody>
      </p:sp>
      <p:sp>
        <p:nvSpPr>
          <p:cNvPr id="459" name="CustomShape 2"/>
          <p:cNvSpPr/>
          <p:nvPr/>
        </p:nvSpPr>
        <p:spPr>
          <a:xfrm>
            <a:off x="1511640" y="1132920"/>
            <a:ext cx="2338560" cy="644040"/>
          </a:xfrm>
          <a:prstGeom prst="rect">
            <a:avLst/>
          </a:prstGeom>
          <a:noFill/>
          <a:ln w="0">
            <a:noFill/>
          </a:ln>
        </p:spPr>
        <p:style>
          <a:lnRef idx="0"/>
          <a:fillRef idx="0"/>
          <a:effectRef idx="0"/>
          <a:fontRef idx="minor"/>
        </p:style>
        <p:txBody>
          <a:bodyPr lIns="90000" rIns="90000" tIns="91440" bIns="91440">
            <a:noAutofit/>
          </a:bodyPr>
          <a:p>
            <a:pPr>
              <a:lnSpc>
                <a:spcPct val="100000"/>
              </a:lnSpc>
              <a:spcAft>
                <a:spcPts val="1599"/>
              </a:spcAft>
              <a:tabLst>
                <a:tab algn="l" pos="0"/>
              </a:tabLst>
            </a:pPr>
            <a:r>
              <a:rPr b="0" lang="en" sz="1400" spc="-1" strike="noStrike">
                <a:solidFill>
                  <a:srgbClr val="f3f3f3"/>
                </a:solidFill>
                <a:latin typeface="Fira Sans Condensed Light"/>
                <a:ea typeface="Fira Sans Condensed Light"/>
              </a:rPr>
              <a:t>Just a brief description of me.</a:t>
            </a:r>
            <a:endParaRPr b="0" lang="en-NG" sz="1400" spc="-1" strike="noStrike">
              <a:latin typeface="Arial"/>
            </a:endParaRPr>
          </a:p>
        </p:txBody>
      </p:sp>
      <p:sp>
        <p:nvSpPr>
          <p:cNvPr id="460" name="CustomShape 3"/>
          <p:cNvSpPr/>
          <p:nvPr/>
        </p:nvSpPr>
        <p:spPr>
          <a:xfrm>
            <a:off x="4845600" y="865440"/>
            <a:ext cx="3722040" cy="42084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 sz="2400" spc="-1" strike="noStrike">
                <a:solidFill>
                  <a:srgbClr val="f3f3f3"/>
                </a:solidFill>
                <a:latin typeface="Rajdhani"/>
                <a:ea typeface="Rajdhani"/>
              </a:rPr>
              <a:t>PORTS &amp; PROTOCOLS</a:t>
            </a:r>
            <a:endParaRPr b="0" lang="en-NG" sz="2400" spc="-1" strike="noStrike">
              <a:latin typeface="Arial"/>
            </a:endParaRPr>
          </a:p>
        </p:txBody>
      </p:sp>
      <p:sp>
        <p:nvSpPr>
          <p:cNvPr id="461" name="CustomShape 4"/>
          <p:cNvSpPr/>
          <p:nvPr/>
        </p:nvSpPr>
        <p:spPr>
          <a:xfrm>
            <a:off x="4845600" y="1329840"/>
            <a:ext cx="2587680" cy="483480"/>
          </a:xfrm>
          <a:prstGeom prst="rect">
            <a:avLst/>
          </a:prstGeom>
          <a:noFill/>
          <a:ln w="0">
            <a:noFill/>
          </a:ln>
        </p:spPr>
        <p:style>
          <a:lnRef idx="0"/>
          <a:fillRef idx="0"/>
          <a:effectRef idx="0"/>
          <a:fontRef idx="minor"/>
        </p:style>
        <p:txBody>
          <a:bodyPr lIns="90000" rIns="90000" tIns="91440" bIns="91440">
            <a:noAutofit/>
          </a:bodyPr>
          <a:p>
            <a:pPr>
              <a:lnSpc>
                <a:spcPct val="100000"/>
              </a:lnSpc>
              <a:spcAft>
                <a:spcPts val="1599"/>
              </a:spcAft>
              <a:tabLst>
                <a:tab algn="l" pos="0"/>
              </a:tabLst>
            </a:pPr>
            <a:r>
              <a:rPr b="0" lang="en" sz="1400" spc="-1" strike="noStrike">
                <a:solidFill>
                  <a:srgbClr val="f3f3f3"/>
                </a:solidFill>
                <a:latin typeface="Fira Sans Condensed Light"/>
                <a:ea typeface="Fira Sans Condensed Light"/>
              </a:rPr>
              <a:t>Protocols supported at various levels and their port</a:t>
            </a:r>
            <a:endParaRPr b="0" lang="en-NG" sz="1400" spc="-1" strike="noStrike">
              <a:latin typeface="Arial"/>
            </a:endParaRPr>
          </a:p>
        </p:txBody>
      </p:sp>
      <p:sp>
        <p:nvSpPr>
          <p:cNvPr id="462" name="CustomShape 5"/>
          <p:cNvSpPr/>
          <p:nvPr/>
        </p:nvSpPr>
        <p:spPr>
          <a:xfrm>
            <a:off x="1709640" y="2185560"/>
            <a:ext cx="2338560" cy="42084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 sz="2400" spc="-1" strike="noStrike">
                <a:solidFill>
                  <a:srgbClr val="f3f3f3"/>
                </a:solidFill>
                <a:latin typeface="Rajdhani"/>
                <a:ea typeface="Rajdhani"/>
              </a:rPr>
              <a:t>OSI MODEL</a:t>
            </a:r>
            <a:endParaRPr b="0" lang="en-NG" sz="2400" spc="-1" strike="noStrike">
              <a:latin typeface="Arial"/>
            </a:endParaRPr>
          </a:p>
        </p:txBody>
      </p:sp>
      <p:sp>
        <p:nvSpPr>
          <p:cNvPr id="463" name="CustomShape 6"/>
          <p:cNvSpPr/>
          <p:nvPr/>
        </p:nvSpPr>
        <p:spPr>
          <a:xfrm>
            <a:off x="1709640" y="2512440"/>
            <a:ext cx="2725920" cy="644040"/>
          </a:xfrm>
          <a:prstGeom prst="rect">
            <a:avLst/>
          </a:prstGeom>
          <a:noFill/>
          <a:ln w="0">
            <a:noFill/>
          </a:ln>
        </p:spPr>
        <p:style>
          <a:lnRef idx="0"/>
          <a:fillRef idx="0"/>
          <a:effectRef idx="0"/>
          <a:fontRef idx="minor"/>
        </p:style>
        <p:txBody>
          <a:bodyPr lIns="90000" rIns="90000" tIns="91440" bIns="91440">
            <a:noAutofit/>
          </a:bodyPr>
          <a:p>
            <a:pPr>
              <a:lnSpc>
                <a:spcPct val="100000"/>
              </a:lnSpc>
              <a:spcAft>
                <a:spcPts val="1599"/>
              </a:spcAft>
              <a:tabLst>
                <a:tab algn="l" pos="0"/>
              </a:tabLst>
            </a:pPr>
            <a:r>
              <a:rPr b="0" lang="en" sz="1400" spc="-1" strike="noStrike">
                <a:solidFill>
                  <a:srgbClr val="f3f3f3"/>
                </a:solidFill>
                <a:latin typeface="Fira Sans Condensed Light"/>
                <a:ea typeface="Fira Sans Condensed Light"/>
              </a:rPr>
              <a:t>Introduction,  Explanations, the 7 layers of the OSI, pros &amp; cons</a:t>
            </a:r>
            <a:endParaRPr b="0" lang="en-NG" sz="1400" spc="-1" strike="noStrike">
              <a:latin typeface="Arial"/>
            </a:endParaRPr>
          </a:p>
        </p:txBody>
      </p:sp>
      <p:sp>
        <p:nvSpPr>
          <p:cNvPr id="464" name="CustomShape 7"/>
          <p:cNvSpPr/>
          <p:nvPr/>
        </p:nvSpPr>
        <p:spPr>
          <a:xfrm>
            <a:off x="5761800" y="2185560"/>
            <a:ext cx="3597840" cy="42084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 sz="2400" spc="-1" strike="noStrike">
                <a:solidFill>
                  <a:srgbClr val="f3f3f3"/>
                </a:solidFill>
                <a:latin typeface="Rajdhani"/>
                <a:ea typeface="Rajdhani"/>
              </a:rPr>
              <a:t>OSI &amp; TCP/IP</a:t>
            </a:r>
            <a:endParaRPr b="0" lang="en-NG" sz="2400" spc="-1" strike="noStrike">
              <a:latin typeface="Arial"/>
            </a:endParaRPr>
          </a:p>
        </p:txBody>
      </p:sp>
      <p:sp>
        <p:nvSpPr>
          <p:cNvPr id="465" name="CustomShape 8"/>
          <p:cNvSpPr/>
          <p:nvPr/>
        </p:nvSpPr>
        <p:spPr>
          <a:xfrm>
            <a:off x="5761800" y="2512800"/>
            <a:ext cx="2338560" cy="644040"/>
          </a:xfrm>
          <a:prstGeom prst="rect">
            <a:avLst/>
          </a:prstGeom>
          <a:noFill/>
          <a:ln w="0">
            <a:noFill/>
          </a:ln>
        </p:spPr>
        <p:style>
          <a:lnRef idx="0"/>
          <a:fillRef idx="0"/>
          <a:effectRef idx="0"/>
          <a:fontRef idx="minor"/>
        </p:style>
        <p:txBody>
          <a:bodyPr lIns="90000" rIns="90000" tIns="91440" bIns="91440">
            <a:noAutofit/>
          </a:bodyPr>
          <a:p>
            <a:pPr>
              <a:lnSpc>
                <a:spcPct val="100000"/>
              </a:lnSpc>
              <a:spcAft>
                <a:spcPts val="1599"/>
              </a:spcAft>
              <a:tabLst>
                <a:tab algn="l" pos="0"/>
              </a:tabLst>
            </a:pPr>
            <a:r>
              <a:rPr b="0" lang="en-US" sz="1400" spc="-1" strike="noStrike">
                <a:solidFill>
                  <a:srgbClr val="f3f3f3"/>
                </a:solidFill>
                <a:latin typeface="Fira Sans Condensed Light"/>
                <a:ea typeface="Fira Sans Condensed Light"/>
              </a:rPr>
              <a:t>D</a:t>
            </a:r>
            <a:r>
              <a:rPr b="0" lang="en" sz="1400" spc="-1" strike="noStrike">
                <a:solidFill>
                  <a:srgbClr val="f3f3f3"/>
                </a:solidFill>
                <a:latin typeface="Fira Sans Condensed Light"/>
                <a:ea typeface="Fira Sans Condensed Light"/>
              </a:rPr>
              <a:t>ifferences between the OSI model &amp; TCP/IP</a:t>
            </a:r>
            <a:endParaRPr b="0" lang="en-NG" sz="1400" spc="-1" strike="noStrike">
              <a:latin typeface="Arial"/>
            </a:endParaRPr>
          </a:p>
        </p:txBody>
      </p:sp>
      <p:sp>
        <p:nvSpPr>
          <p:cNvPr id="466" name="CustomShape 9"/>
          <p:cNvSpPr/>
          <p:nvPr/>
        </p:nvSpPr>
        <p:spPr>
          <a:xfrm>
            <a:off x="900720" y="2472480"/>
            <a:ext cx="599400" cy="42084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1" lang="en" sz="2400" spc="-1" strike="noStrike">
                <a:solidFill>
                  <a:srgbClr val="f3f3f3"/>
                </a:solidFill>
                <a:latin typeface="Rajdhani"/>
                <a:ea typeface="Rajdhani"/>
              </a:rPr>
              <a:t>02</a:t>
            </a:r>
            <a:endParaRPr b="0" lang="en-NG" sz="2400" spc="-1" strike="noStrike">
              <a:latin typeface="Arial"/>
            </a:endParaRPr>
          </a:p>
        </p:txBody>
      </p:sp>
      <p:sp>
        <p:nvSpPr>
          <p:cNvPr id="467" name="CustomShape 10"/>
          <p:cNvSpPr/>
          <p:nvPr/>
        </p:nvSpPr>
        <p:spPr>
          <a:xfrm>
            <a:off x="704160" y="1083600"/>
            <a:ext cx="599400" cy="42084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1" lang="en" sz="2400" spc="-1" strike="noStrike">
                <a:solidFill>
                  <a:srgbClr val="f3f3f3"/>
                </a:solidFill>
                <a:latin typeface="Rajdhani"/>
                <a:ea typeface="Rajdhani"/>
              </a:rPr>
              <a:t>01</a:t>
            </a:r>
            <a:endParaRPr b="0" lang="en-NG" sz="2400" spc="-1" strike="noStrike">
              <a:latin typeface="Arial"/>
            </a:endParaRPr>
          </a:p>
        </p:txBody>
      </p:sp>
      <p:sp>
        <p:nvSpPr>
          <p:cNvPr id="468" name="CustomShape 11"/>
          <p:cNvSpPr/>
          <p:nvPr/>
        </p:nvSpPr>
        <p:spPr>
          <a:xfrm>
            <a:off x="4965480" y="2491200"/>
            <a:ext cx="599400" cy="42084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1" lang="en" sz="2400" spc="-1" strike="noStrike">
                <a:solidFill>
                  <a:srgbClr val="f3f3f3"/>
                </a:solidFill>
                <a:latin typeface="Rajdhani"/>
                <a:ea typeface="Rajdhani"/>
              </a:rPr>
              <a:t>04</a:t>
            </a:r>
            <a:endParaRPr b="0" lang="en-NG" sz="2400" spc="-1" strike="noStrike">
              <a:latin typeface="Arial"/>
            </a:endParaRPr>
          </a:p>
        </p:txBody>
      </p:sp>
      <p:sp>
        <p:nvSpPr>
          <p:cNvPr id="469" name="CustomShape 12"/>
          <p:cNvSpPr/>
          <p:nvPr/>
        </p:nvSpPr>
        <p:spPr>
          <a:xfrm>
            <a:off x="4048920" y="1237680"/>
            <a:ext cx="599400" cy="42084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1" lang="en" sz="2400" spc="-1" strike="noStrike">
                <a:solidFill>
                  <a:srgbClr val="f3f3f3"/>
                </a:solidFill>
                <a:latin typeface="Rajdhani"/>
                <a:ea typeface="Rajdhani"/>
              </a:rPr>
              <a:t>03</a:t>
            </a:r>
            <a:endParaRPr b="0" lang="en-NG" sz="2400" spc="-1" strike="noStrike">
              <a:latin typeface="Arial"/>
            </a:endParaRPr>
          </a:p>
        </p:txBody>
      </p:sp>
      <p:sp>
        <p:nvSpPr>
          <p:cNvPr id="470" name="CustomShape 13"/>
          <p:cNvSpPr/>
          <p:nvPr/>
        </p:nvSpPr>
        <p:spPr>
          <a:xfrm>
            <a:off x="1577160" y="2377440"/>
            <a:ext cx="360" cy="63000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71" name="CustomShape 14"/>
          <p:cNvSpPr/>
          <p:nvPr/>
        </p:nvSpPr>
        <p:spPr>
          <a:xfrm>
            <a:off x="4725360" y="1138680"/>
            <a:ext cx="360" cy="63000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72" name="CustomShape 15"/>
          <p:cNvSpPr/>
          <p:nvPr/>
        </p:nvSpPr>
        <p:spPr>
          <a:xfrm>
            <a:off x="5641560" y="2377080"/>
            <a:ext cx="360" cy="63000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73" name="CustomShape 16"/>
          <p:cNvSpPr/>
          <p:nvPr/>
        </p:nvSpPr>
        <p:spPr>
          <a:xfrm>
            <a:off x="1380600" y="973440"/>
            <a:ext cx="360" cy="63000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74" name="CustomShape 17"/>
          <p:cNvSpPr/>
          <p:nvPr/>
        </p:nvSpPr>
        <p:spPr>
          <a:xfrm>
            <a:off x="3555720" y="3646800"/>
            <a:ext cx="2338560" cy="420840"/>
          </a:xfrm>
          <a:prstGeom prst="rect">
            <a:avLst/>
          </a:prstGeom>
          <a:noFill/>
          <a:ln w="0">
            <a:noFill/>
          </a:ln>
        </p:spPr>
        <p:style>
          <a:lnRef idx="0"/>
          <a:fillRef idx="0"/>
          <a:effectRef idx="0"/>
          <a:fontRef idx="minor"/>
        </p:style>
        <p:txBody>
          <a:bodyPr lIns="90000" rIns="90000" tIns="91440" bIns="91440" anchor="ctr">
            <a:noAutofit/>
          </a:bodyPr>
          <a:p>
            <a:pPr>
              <a:lnSpc>
                <a:spcPct val="100000"/>
              </a:lnSpc>
            </a:pPr>
            <a:r>
              <a:rPr b="1" lang="en-US" sz="2400" spc="-1" strike="noStrike">
                <a:solidFill>
                  <a:srgbClr val="f3f3f3"/>
                </a:solidFill>
                <a:latin typeface="Rajdhani"/>
                <a:ea typeface="Rajdhani"/>
              </a:rPr>
              <a:t>SUMMARY</a:t>
            </a:r>
            <a:endParaRPr b="0" lang="en-NG" sz="2400" spc="-1" strike="noStrike">
              <a:latin typeface="Arial"/>
            </a:endParaRPr>
          </a:p>
        </p:txBody>
      </p:sp>
      <p:sp>
        <p:nvSpPr>
          <p:cNvPr id="475" name="CustomShape 18"/>
          <p:cNvSpPr/>
          <p:nvPr/>
        </p:nvSpPr>
        <p:spPr>
          <a:xfrm>
            <a:off x="3555720" y="3973680"/>
            <a:ext cx="2338560" cy="644040"/>
          </a:xfrm>
          <a:prstGeom prst="rect">
            <a:avLst/>
          </a:prstGeom>
          <a:noFill/>
          <a:ln w="0">
            <a:noFill/>
          </a:ln>
        </p:spPr>
        <p:style>
          <a:lnRef idx="0"/>
          <a:fillRef idx="0"/>
          <a:effectRef idx="0"/>
          <a:fontRef idx="minor"/>
        </p:style>
        <p:txBody>
          <a:bodyPr lIns="90000" rIns="90000" tIns="91440" bIns="91440">
            <a:noAutofit/>
          </a:bodyPr>
          <a:p>
            <a:pPr>
              <a:lnSpc>
                <a:spcPct val="100000"/>
              </a:lnSpc>
              <a:spcAft>
                <a:spcPts val="1599"/>
              </a:spcAft>
              <a:tabLst>
                <a:tab algn="l" pos="0"/>
              </a:tabLst>
            </a:pPr>
            <a:r>
              <a:rPr b="0" lang="en-US" sz="1400" spc="-1" strike="noStrike">
                <a:solidFill>
                  <a:srgbClr val="f3f3f3"/>
                </a:solidFill>
                <a:latin typeface="Fira Sans Condensed Light"/>
                <a:ea typeface="Fira Sans Condensed Light"/>
              </a:rPr>
              <a:t>Just the wrap up of all discussed and questions.</a:t>
            </a:r>
            <a:endParaRPr b="0" lang="en-NG" sz="1400" spc="-1" strike="noStrike">
              <a:latin typeface="Arial"/>
            </a:endParaRPr>
          </a:p>
        </p:txBody>
      </p:sp>
      <p:sp>
        <p:nvSpPr>
          <p:cNvPr id="476" name="CustomShape 19"/>
          <p:cNvSpPr/>
          <p:nvPr/>
        </p:nvSpPr>
        <p:spPr>
          <a:xfrm>
            <a:off x="2759040" y="3952440"/>
            <a:ext cx="599400" cy="42084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pPr>
            <a:r>
              <a:rPr b="1" lang="en" sz="2400" spc="-1" strike="noStrike">
                <a:solidFill>
                  <a:srgbClr val="f3f3f3"/>
                </a:solidFill>
                <a:latin typeface="Rajdhani"/>
                <a:ea typeface="Rajdhani"/>
              </a:rPr>
              <a:t>05</a:t>
            </a:r>
            <a:endParaRPr b="0" lang="en-NG" sz="2400" spc="-1" strike="noStrike">
              <a:latin typeface="Arial"/>
            </a:endParaRPr>
          </a:p>
        </p:txBody>
      </p:sp>
      <p:sp>
        <p:nvSpPr>
          <p:cNvPr id="477" name="CustomShape 20"/>
          <p:cNvSpPr/>
          <p:nvPr/>
        </p:nvSpPr>
        <p:spPr>
          <a:xfrm>
            <a:off x="3435480" y="3837960"/>
            <a:ext cx="360" cy="63000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98" name="CustomShape 1"/>
          <p:cNvSpPr/>
          <p:nvPr/>
        </p:nvSpPr>
        <p:spPr>
          <a:xfrm>
            <a:off x="1677960" y="381600"/>
            <a:ext cx="5787360" cy="472680"/>
          </a:xfrm>
          <a:prstGeom prst="rect">
            <a:avLst/>
          </a:prstGeom>
          <a:noFill/>
          <a:ln w="0">
            <a:noFill/>
          </a:ln>
        </p:spPr>
        <p:style>
          <a:lnRef idx="0"/>
          <a:fillRef idx="0"/>
          <a:effectRef idx="0"/>
          <a:fontRef idx="minor"/>
        </p:style>
        <p:txBody>
          <a:bodyPr lIns="90000" rIns="90000" tIns="91440" bIns="91440">
            <a:noAutofit/>
          </a:bodyPr>
          <a:p>
            <a:pPr algn="ctr">
              <a:lnSpc>
                <a:spcPct val="100000"/>
              </a:lnSpc>
            </a:pPr>
            <a:r>
              <a:rPr b="1" lang="en-US" sz="2400" spc="-1" strike="noStrike">
                <a:solidFill>
                  <a:srgbClr val="f3f3f3"/>
                </a:solidFill>
                <a:latin typeface="Rajdhani"/>
                <a:ea typeface="Rajdhani"/>
              </a:rPr>
              <a:t>Layers, Protocols, Functions</a:t>
            </a:r>
            <a:endParaRPr b="0" lang="en-NG" sz="2400" spc="-1" strike="noStrike">
              <a:latin typeface="Arial"/>
            </a:endParaRPr>
          </a:p>
        </p:txBody>
      </p:sp>
      <p:graphicFrame>
        <p:nvGraphicFramePr>
          <p:cNvPr id="799" name="Table 2"/>
          <p:cNvGraphicFramePr/>
          <p:nvPr/>
        </p:nvGraphicFramePr>
        <p:xfrm>
          <a:off x="520560" y="966240"/>
          <a:ext cx="8330400" cy="3811320"/>
        </p:xfrm>
        <a:graphic>
          <a:graphicData uri="http://schemas.openxmlformats.org/drawingml/2006/table">
            <a:tbl>
              <a:tblPr/>
              <a:tblGrid>
                <a:gridCol w="738720"/>
                <a:gridCol w="1316520"/>
                <a:gridCol w="3977280"/>
                <a:gridCol w="2298240"/>
              </a:tblGrid>
              <a:tr h="391320">
                <a:tc>
                  <a:txBody>
                    <a:bodyPr lIns="91080" rIns="91080">
                      <a:noAutofit/>
                    </a:bodyPr>
                    <a:p>
                      <a:pPr algn="ctr">
                        <a:lnSpc>
                          <a:spcPct val="100000"/>
                        </a:lnSpc>
                        <a:tabLst>
                          <a:tab algn="l" pos="0"/>
                        </a:tabLst>
                      </a:pPr>
                      <a:r>
                        <a:rPr b="1" lang="en-US" sz="1400" spc="-1" strike="noStrike">
                          <a:solidFill>
                            <a:srgbClr val="ffffff"/>
                          </a:solidFill>
                          <a:latin typeface="Fira Sans Condensed Light"/>
                          <a:ea typeface="Rajdhani"/>
                        </a:rPr>
                        <a:t>Layer</a:t>
                      </a:r>
                      <a:endParaRPr b="0" lang="en-NG" sz="14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cc4125">
                        <a:alpha val="27000"/>
                      </a:srgbClr>
                    </a:solidFill>
                  </a:tcPr>
                </a:tc>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Rajdhani"/>
                        </a:rPr>
                        <a:t>Name</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cc4125">
                        <a:alpha val="27000"/>
                      </a:srgbClr>
                    </a:solidFill>
                  </a:tcPr>
                </a:tc>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Rajdhani"/>
                        </a:rPr>
                        <a:t>Function</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cc4125">
                        <a:alpha val="27000"/>
                      </a:srgbClr>
                    </a:solidFill>
                  </a:tcPr>
                </a:tc>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Rajdhani"/>
                        </a:rPr>
                        <a:t>Protocols</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cc4125">
                        <a:alpha val="27000"/>
                      </a:srgbClr>
                    </a:solidFill>
                  </a:tcPr>
                </a:tc>
              </a:tr>
              <a:tr h="539640">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Arial"/>
                        </a:rPr>
                        <a:t>L1</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Physical</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To transmit bits over a medium To provide mechanical and electrical specifications</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100" spc="-1" strike="noStrike">
                          <a:solidFill>
                            <a:srgbClr val="ffffff"/>
                          </a:solidFill>
                          <a:latin typeface="Fira Sans Condensed Light"/>
                          <a:ea typeface="Arial"/>
                        </a:rPr>
                        <a:t>RS232, 100BaseTX, ISDN, 11.</a:t>
                      </a:r>
                      <a:endParaRPr b="0" lang="en-NG" sz="11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539640">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Arial"/>
                        </a:rPr>
                        <a:t>L2</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Data Link</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To organize bits into frames To provide hop-to-hop delivery</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fr-FR" sz="1100" spc="-1" strike="noStrike">
                          <a:solidFill>
                            <a:srgbClr val="ffffff"/>
                          </a:solidFill>
                          <a:latin typeface="Fira Sans Condensed Light"/>
                          <a:ea typeface="Arial"/>
                        </a:rPr>
                        <a:t>RAPA, PPP, Frame Relay, ATM, Fiber Cable, etc.</a:t>
                      </a:r>
                      <a:endParaRPr b="0" lang="en-NG" sz="11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539640">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Arial"/>
                        </a:rPr>
                        <a:t>L3</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Network </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To provide internetworking To move packets from source to destination</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100" spc="-1" strike="noStrike">
                          <a:solidFill>
                            <a:srgbClr val="ffffff"/>
                          </a:solidFill>
                          <a:latin typeface="Fira Sans Condensed Light"/>
                          <a:ea typeface="Arial"/>
                        </a:rPr>
                        <a:t>IPV5, IPV6, ICMP, IPSEC, ARP, MPLS.</a:t>
                      </a:r>
                      <a:endParaRPr b="0" lang="en-NG" sz="11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718200">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Arial"/>
                        </a:rPr>
                        <a:t>L4</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Transport </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Builds on the network layer to provide data transport from a process on a source machine to a process on a destination machine.</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100" spc="-1" strike="noStrike">
                          <a:solidFill>
                            <a:srgbClr val="ffffff"/>
                          </a:solidFill>
                          <a:latin typeface="Fira Sans Condensed Light"/>
                          <a:ea typeface="Arial"/>
                        </a:rPr>
                        <a:t>TCP, UDP</a:t>
                      </a:r>
                      <a:endParaRPr b="0" lang="en-NG" sz="11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361080">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Arial"/>
                        </a:rPr>
                        <a:t>L5</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Session </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To establish, manage, and terminate the session</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100" spc="-1" strike="noStrike">
                          <a:solidFill>
                            <a:srgbClr val="ffffff"/>
                          </a:solidFill>
                          <a:latin typeface="Fira Sans Condensed Light"/>
                          <a:ea typeface="Arial"/>
                        </a:rPr>
                        <a:t>NetBIOS, SAP</a:t>
                      </a:r>
                      <a:endParaRPr b="0" lang="en-NG" sz="11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361080">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Arial"/>
                        </a:rPr>
                        <a:t>L6</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Presentation </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To translate, encrypt and compress data.</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100" spc="-1" strike="noStrike">
                          <a:solidFill>
                            <a:srgbClr val="ffffff"/>
                          </a:solidFill>
                          <a:latin typeface="Fira Sans Condensed Light"/>
                          <a:ea typeface="Arial"/>
                        </a:rPr>
                        <a:t>MPEG, ASCH, SSL, TLS</a:t>
                      </a:r>
                      <a:endParaRPr b="0" lang="en-NG" sz="11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r h="361080">
                <a:tc>
                  <a:txBody>
                    <a:bodyPr lIns="91080" rIns="91080">
                      <a:noAutofit/>
                    </a:bodyPr>
                    <a:p>
                      <a:pPr algn="ctr">
                        <a:lnSpc>
                          <a:spcPct val="100000"/>
                        </a:lnSpc>
                        <a:tabLst>
                          <a:tab algn="l" pos="0"/>
                        </a:tabLst>
                      </a:pPr>
                      <a:r>
                        <a:rPr b="1" lang="en-US" sz="1200" spc="-1" strike="noStrike">
                          <a:solidFill>
                            <a:srgbClr val="ffffff"/>
                          </a:solidFill>
                          <a:latin typeface="Fira Sans Condensed Light"/>
                          <a:ea typeface="Arial"/>
                        </a:rPr>
                        <a:t>L 7</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Application </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200" spc="-1" strike="noStrike">
                          <a:solidFill>
                            <a:srgbClr val="ffffff"/>
                          </a:solidFill>
                          <a:latin typeface="Fira Sans Condensed Light"/>
                          <a:ea typeface="Arial"/>
                        </a:rPr>
                        <a:t>To allow access to network resources.</a:t>
                      </a:r>
                      <a:endParaRPr b="0" lang="en-NG" sz="12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c>
                  <a:txBody>
                    <a:bodyPr lIns="91080" rIns="91080">
                      <a:noAutofit/>
                    </a:bodyPr>
                    <a:p>
                      <a:pPr algn="ctr">
                        <a:lnSpc>
                          <a:spcPct val="100000"/>
                        </a:lnSpc>
                        <a:tabLst>
                          <a:tab algn="l" pos="0"/>
                        </a:tabLst>
                      </a:pPr>
                      <a:r>
                        <a:rPr b="0" lang="en-US" sz="1100" spc="-1" strike="noStrike">
                          <a:solidFill>
                            <a:srgbClr val="ffffff"/>
                          </a:solidFill>
                          <a:latin typeface="Fira Sans Condensed Light"/>
                          <a:ea typeface="Arial"/>
                        </a:rPr>
                        <a:t>SMTP, HTTP, FTP, POP3, SNMP</a:t>
                      </a:r>
                      <a:endParaRPr b="0" lang="en-NG" sz="1100" spc="-1" strike="noStrike">
                        <a:latin typeface="Arial"/>
                      </a:endParaRPr>
                    </a:p>
                  </a:txBody>
                  <a:tcPr marL="91080" marR="91080">
                    <a:lnL w="18720">
                      <a:solidFill>
                        <a:srgbClr val="f3f3f3"/>
                      </a:solidFill>
                    </a:lnL>
                    <a:lnR w="18720">
                      <a:solidFill>
                        <a:srgbClr val="f3f3f3"/>
                      </a:solidFill>
                    </a:lnR>
                    <a:lnT w="18720">
                      <a:solidFill>
                        <a:srgbClr val="f3f3f3"/>
                      </a:solidFill>
                    </a:lnT>
                    <a:lnB w="18720">
                      <a:solidFill>
                        <a:srgbClr val="f3f3f3"/>
                      </a:solidFill>
                    </a:lnB>
                    <a:solidFill>
                      <a:srgbClr val="f3f3f3">
                        <a:alpha val="27000"/>
                      </a:srgbClr>
                    </a:solidFill>
                  </a:tcPr>
                </a:tc>
              </a:tr>
            </a:tbl>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00" name="CustomShape 1"/>
          <p:cNvSpPr/>
          <p:nvPr/>
        </p:nvSpPr>
        <p:spPr>
          <a:xfrm>
            <a:off x="1388520" y="425160"/>
            <a:ext cx="636624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2400" spc="-1" strike="noStrike">
                <a:solidFill>
                  <a:srgbClr val="f3f3f3"/>
                </a:solidFill>
                <a:latin typeface="Rajdhani"/>
                <a:ea typeface="Rajdhani"/>
              </a:rPr>
              <a:t>DIFFERENCES BETWEEN OSI &amp; TCP/IP</a:t>
            </a:r>
            <a:endParaRPr b="0" lang="en-NG" sz="2400" spc="-1" strike="noStrike">
              <a:latin typeface="Arial"/>
            </a:endParaRPr>
          </a:p>
        </p:txBody>
      </p:sp>
      <p:sp>
        <p:nvSpPr>
          <p:cNvPr id="801" name="CustomShape 2"/>
          <p:cNvSpPr/>
          <p:nvPr/>
        </p:nvSpPr>
        <p:spPr>
          <a:xfrm>
            <a:off x="1954080" y="1769400"/>
            <a:ext cx="2790360" cy="370080"/>
          </a:xfrm>
          <a:prstGeom prst="rect">
            <a:avLst/>
          </a:prstGeom>
          <a:solidFill>
            <a:srgbClr val="92d05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Application Layer</a:t>
            </a:r>
            <a:endParaRPr b="0" lang="en-NG" sz="1800" spc="-1" strike="noStrike">
              <a:latin typeface="Arial"/>
            </a:endParaRPr>
          </a:p>
        </p:txBody>
      </p:sp>
      <p:sp>
        <p:nvSpPr>
          <p:cNvPr id="802" name="CustomShape 3"/>
          <p:cNvSpPr/>
          <p:nvPr/>
        </p:nvSpPr>
        <p:spPr>
          <a:xfrm>
            <a:off x="1954080" y="2192040"/>
            <a:ext cx="2790360" cy="370080"/>
          </a:xfrm>
          <a:prstGeom prst="rect">
            <a:avLst/>
          </a:prstGeom>
          <a:solidFill>
            <a:srgbClr val="92d05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Presentation Layer</a:t>
            </a:r>
            <a:endParaRPr b="0" lang="en-NG" sz="1800" spc="-1" strike="noStrike">
              <a:latin typeface="Arial"/>
            </a:endParaRPr>
          </a:p>
        </p:txBody>
      </p:sp>
      <p:sp>
        <p:nvSpPr>
          <p:cNvPr id="803" name="CustomShape 4"/>
          <p:cNvSpPr/>
          <p:nvPr/>
        </p:nvSpPr>
        <p:spPr>
          <a:xfrm>
            <a:off x="1954080" y="2614680"/>
            <a:ext cx="2790360" cy="370080"/>
          </a:xfrm>
          <a:prstGeom prst="rect">
            <a:avLst/>
          </a:prstGeom>
          <a:solidFill>
            <a:srgbClr val="92d05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pPr>
            <a:r>
              <a:rPr b="0" lang="en-US" sz="1800" spc="-1" strike="noStrike">
                <a:solidFill>
                  <a:srgbClr val="ffffff"/>
                </a:solidFill>
                <a:latin typeface="Fira Sans Condensed Light"/>
                <a:ea typeface="Arial"/>
              </a:rPr>
              <a:t>Session Layer</a:t>
            </a:r>
            <a:endParaRPr b="0" lang="en-NG" sz="1800" spc="-1" strike="noStrike">
              <a:latin typeface="Arial"/>
            </a:endParaRPr>
          </a:p>
        </p:txBody>
      </p:sp>
      <p:sp>
        <p:nvSpPr>
          <p:cNvPr id="804" name="CustomShape 5"/>
          <p:cNvSpPr/>
          <p:nvPr/>
        </p:nvSpPr>
        <p:spPr>
          <a:xfrm>
            <a:off x="1954080" y="3458880"/>
            <a:ext cx="2790360" cy="370080"/>
          </a:xfrm>
          <a:prstGeom prst="rect">
            <a:avLst/>
          </a:prstGeom>
          <a:solidFill>
            <a:schemeClr val="bg2">
              <a:lumMod val="60000"/>
              <a:lumOff val="4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Network Layer</a:t>
            </a:r>
            <a:endParaRPr b="0" lang="en-NG" sz="1800" spc="-1" strike="noStrike">
              <a:latin typeface="Arial"/>
            </a:endParaRPr>
          </a:p>
        </p:txBody>
      </p:sp>
      <p:sp>
        <p:nvSpPr>
          <p:cNvPr id="805" name="CustomShape 6"/>
          <p:cNvSpPr/>
          <p:nvPr/>
        </p:nvSpPr>
        <p:spPr>
          <a:xfrm>
            <a:off x="1954080" y="3880080"/>
            <a:ext cx="2790360" cy="370080"/>
          </a:xfrm>
          <a:prstGeom prst="rect">
            <a:avLst/>
          </a:prstGeom>
          <a:solidFill>
            <a:schemeClr val="tx1">
              <a:lumMod val="50000"/>
              <a:lumOff val="50000"/>
            </a:schemeClr>
          </a:solidFill>
          <a:ln w="19050">
            <a:solidFill>
              <a:srgbClr val="f3f3f3"/>
            </a:solidFill>
            <a:round/>
          </a:ln>
        </p:spPr>
        <p:style>
          <a:lnRef idx="0"/>
          <a:fillRef idx="0"/>
          <a:effectRef idx="0"/>
          <a:fontRef idx="minor"/>
        </p:style>
      </p:sp>
      <p:sp>
        <p:nvSpPr>
          <p:cNvPr id="806" name="CustomShape 7"/>
          <p:cNvSpPr/>
          <p:nvPr/>
        </p:nvSpPr>
        <p:spPr>
          <a:xfrm>
            <a:off x="1954080" y="4302720"/>
            <a:ext cx="2790360" cy="370080"/>
          </a:xfrm>
          <a:prstGeom prst="rect">
            <a:avLst/>
          </a:prstGeom>
          <a:solidFill>
            <a:schemeClr val="tx1">
              <a:lumMod val="50000"/>
              <a:lumOff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Physical Layer</a:t>
            </a:r>
            <a:endParaRPr b="0" lang="en-NG" sz="1800" spc="-1" strike="noStrike">
              <a:latin typeface="Arial"/>
            </a:endParaRPr>
          </a:p>
        </p:txBody>
      </p:sp>
      <p:sp>
        <p:nvSpPr>
          <p:cNvPr id="807" name="CustomShape 8"/>
          <p:cNvSpPr/>
          <p:nvPr/>
        </p:nvSpPr>
        <p:spPr>
          <a:xfrm>
            <a:off x="1954080" y="3036240"/>
            <a:ext cx="2790360" cy="370080"/>
          </a:xfrm>
          <a:prstGeom prst="rect">
            <a:avLst/>
          </a:prstGeom>
          <a:solidFill>
            <a:srgbClr val="ffc00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Transport Layer</a:t>
            </a:r>
            <a:endParaRPr b="0" lang="en-NG" sz="1800" spc="-1" strike="noStrike">
              <a:latin typeface="Arial"/>
            </a:endParaRPr>
          </a:p>
        </p:txBody>
      </p:sp>
      <p:sp>
        <p:nvSpPr>
          <p:cNvPr id="808" name="CustomShape 9"/>
          <p:cNvSpPr/>
          <p:nvPr/>
        </p:nvSpPr>
        <p:spPr>
          <a:xfrm>
            <a:off x="5324040" y="1769400"/>
            <a:ext cx="2790360" cy="1215360"/>
          </a:xfrm>
          <a:prstGeom prst="rect">
            <a:avLst/>
          </a:prstGeom>
          <a:solidFill>
            <a:srgbClr val="92d05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2400" spc="-1" strike="noStrike">
                <a:solidFill>
                  <a:srgbClr val="ffffff"/>
                </a:solidFill>
                <a:latin typeface="Fira Sans Condensed Light"/>
                <a:ea typeface="Arial"/>
              </a:rPr>
              <a:t>Application</a:t>
            </a:r>
            <a:endParaRPr b="0" lang="en-NG" sz="2400" spc="-1" strike="noStrike">
              <a:latin typeface="Arial"/>
            </a:endParaRPr>
          </a:p>
        </p:txBody>
      </p:sp>
      <p:sp>
        <p:nvSpPr>
          <p:cNvPr id="809" name="CustomShape 10"/>
          <p:cNvSpPr/>
          <p:nvPr/>
        </p:nvSpPr>
        <p:spPr>
          <a:xfrm>
            <a:off x="5324040" y="3880080"/>
            <a:ext cx="2790360" cy="792720"/>
          </a:xfrm>
          <a:prstGeom prst="rect">
            <a:avLst/>
          </a:prstGeom>
          <a:solidFill>
            <a:schemeClr val="tx1">
              <a:lumMod val="50000"/>
              <a:lumOff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2000" spc="-1" strike="noStrike">
                <a:solidFill>
                  <a:srgbClr val="ffffff"/>
                </a:solidFill>
                <a:latin typeface="Fira Sans Condensed Light"/>
                <a:ea typeface="Arial"/>
              </a:rPr>
              <a:t>Network Interface</a:t>
            </a:r>
            <a:endParaRPr b="0" lang="en-NG" sz="2000" spc="-1" strike="noStrike">
              <a:latin typeface="Arial"/>
            </a:endParaRPr>
          </a:p>
        </p:txBody>
      </p:sp>
      <p:sp>
        <p:nvSpPr>
          <p:cNvPr id="810" name="CustomShape 11"/>
          <p:cNvSpPr/>
          <p:nvPr/>
        </p:nvSpPr>
        <p:spPr>
          <a:xfrm>
            <a:off x="5324040" y="3036240"/>
            <a:ext cx="2790360" cy="370080"/>
          </a:xfrm>
          <a:prstGeom prst="rect">
            <a:avLst/>
          </a:prstGeom>
          <a:solidFill>
            <a:srgbClr val="ffc000"/>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Transport</a:t>
            </a:r>
            <a:endParaRPr b="0" lang="en-NG" sz="1800" spc="-1" strike="noStrike">
              <a:latin typeface="Arial"/>
            </a:endParaRPr>
          </a:p>
        </p:txBody>
      </p:sp>
      <p:sp>
        <p:nvSpPr>
          <p:cNvPr id="811" name="CustomShape 12"/>
          <p:cNvSpPr/>
          <p:nvPr/>
        </p:nvSpPr>
        <p:spPr>
          <a:xfrm flipH="1">
            <a:off x="2531160" y="1352520"/>
            <a:ext cx="1635120" cy="36432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spcAft>
                <a:spcPts val="1599"/>
              </a:spcAft>
              <a:tabLst>
                <a:tab algn="l" pos="0"/>
              </a:tabLst>
            </a:pPr>
            <a:r>
              <a:rPr b="1" lang="en-US" sz="1800" spc="-1" strike="noStrike">
                <a:solidFill>
                  <a:srgbClr val="f3f3f3"/>
                </a:solidFill>
                <a:latin typeface="Rajdhani"/>
                <a:ea typeface="Rajdhani"/>
              </a:rPr>
              <a:t>OSI MODEL</a:t>
            </a:r>
            <a:endParaRPr b="0" lang="en-NG" sz="1800" spc="-1" strike="noStrike">
              <a:latin typeface="Arial"/>
            </a:endParaRPr>
          </a:p>
        </p:txBody>
      </p:sp>
      <p:sp>
        <p:nvSpPr>
          <p:cNvPr id="812" name="CustomShape 13"/>
          <p:cNvSpPr/>
          <p:nvPr/>
        </p:nvSpPr>
        <p:spPr>
          <a:xfrm flipH="1">
            <a:off x="6241680" y="1352520"/>
            <a:ext cx="953640" cy="36432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spcAft>
                <a:spcPts val="1599"/>
              </a:spcAft>
              <a:tabLst>
                <a:tab algn="l" pos="0"/>
              </a:tabLst>
            </a:pPr>
            <a:r>
              <a:rPr b="1" lang="en-US" sz="1800" spc="-1" strike="noStrike">
                <a:solidFill>
                  <a:srgbClr val="f3f3f3"/>
                </a:solidFill>
                <a:latin typeface="Rajdhani"/>
                <a:ea typeface="Rajdhani"/>
              </a:rPr>
              <a:t>TCP/IP</a:t>
            </a:r>
            <a:endParaRPr b="0" lang="en-NG" sz="1800" spc="-1" strike="noStrike">
              <a:latin typeface="Arial"/>
            </a:endParaRPr>
          </a:p>
        </p:txBody>
      </p:sp>
      <p:sp>
        <p:nvSpPr>
          <p:cNvPr id="813" name="CustomShape 14"/>
          <p:cNvSpPr/>
          <p:nvPr/>
        </p:nvSpPr>
        <p:spPr>
          <a:xfrm>
            <a:off x="5324040" y="3457440"/>
            <a:ext cx="2790360" cy="370080"/>
          </a:xfrm>
          <a:prstGeom prst="rect">
            <a:avLst/>
          </a:prstGeom>
          <a:solidFill>
            <a:schemeClr val="bg2">
              <a:lumMod val="60000"/>
              <a:lumOff val="4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800" spc="-1" strike="noStrike">
                <a:solidFill>
                  <a:srgbClr val="ffffff"/>
                </a:solidFill>
                <a:latin typeface="Fira Sans Condensed Light"/>
                <a:ea typeface="Arial"/>
              </a:rPr>
              <a:t>Network</a:t>
            </a:r>
            <a:endParaRPr b="0" lang="en-NG" sz="1800" spc="-1" strike="noStrike">
              <a:latin typeface="Arial"/>
            </a:endParaRPr>
          </a:p>
        </p:txBody>
      </p:sp>
      <p:sp>
        <p:nvSpPr>
          <p:cNvPr id="814" name="Line 15"/>
          <p:cNvSpPr/>
          <p:nvPr/>
        </p:nvSpPr>
        <p:spPr>
          <a:xfrm flipH="1">
            <a:off x="4742640" y="3247920"/>
            <a:ext cx="581400" cy="0"/>
          </a:xfrm>
          <a:prstGeom prst="line">
            <a:avLst/>
          </a:prstGeom>
          <a:ln w="19050">
            <a:solidFill>
              <a:srgbClr val="f3f3f3"/>
            </a:solidFill>
            <a:round/>
          </a:ln>
        </p:spPr>
        <p:style>
          <a:lnRef idx="1">
            <a:schemeClr val="accent1"/>
          </a:lnRef>
          <a:fillRef idx="0">
            <a:schemeClr val="accent1"/>
          </a:fillRef>
          <a:effectRef idx="0">
            <a:schemeClr val="accent1"/>
          </a:effectRef>
          <a:fontRef idx="minor"/>
        </p:style>
      </p:sp>
      <p:sp>
        <p:nvSpPr>
          <p:cNvPr id="815" name="Line 16"/>
          <p:cNvSpPr/>
          <p:nvPr/>
        </p:nvSpPr>
        <p:spPr>
          <a:xfrm flipH="1">
            <a:off x="4742640" y="3654000"/>
            <a:ext cx="581400" cy="0"/>
          </a:xfrm>
          <a:prstGeom prst="line">
            <a:avLst/>
          </a:prstGeom>
          <a:ln w="19050">
            <a:solidFill>
              <a:srgbClr val="f3f3f3"/>
            </a:solidFill>
            <a:round/>
          </a:ln>
        </p:spPr>
        <p:style>
          <a:lnRef idx="1">
            <a:schemeClr val="accent1"/>
          </a:lnRef>
          <a:fillRef idx="0">
            <a:schemeClr val="accent1"/>
          </a:fillRef>
          <a:effectRef idx="0">
            <a:schemeClr val="accent1"/>
          </a:effectRef>
          <a:fontRef idx="minor"/>
        </p:style>
      </p:sp>
      <p:sp>
        <p:nvSpPr>
          <p:cNvPr id="816" name="CustomShape 17"/>
          <p:cNvSpPr/>
          <p:nvPr/>
        </p:nvSpPr>
        <p:spPr>
          <a:xfrm>
            <a:off x="1786680" y="184608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7</a:t>
            </a:r>
            <a:endParaRPr b="0" lang="en-NG" sz="1400" spc="-1" strike="noStrike">
              <a:latin typeface="Arial"/>
            </a:endParaRPr>
          </a:p>
        </p:txBody>
      </p:sp>
      <p:sp>
        <p:nvSpPr>
          <p:cNvPr id="817" name="CustomShape 18"/>
          <p:cNvSpPr/>
          <p:nvPr/>
        </p:nvSpPr>
        <p:spPr>
          <a:xfrm>
            <a:off x="1786680" y="225540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6</a:t>
            </a:r>
            <a:endParaRPr b="0" lang="en-NG" sz="1400" spc="-1" strike="noStrike">
              <a:latin typeface="Arial"/>
            </a:endParaRPr>
          </a:p>
        </p:txBody>
      </p:sp>
      <p:sp>
        <p:nvSpPr>
          <p:cNvPr id="818" name="CustomShape 19"/>
          <p:cNvSpPr/>
          <p:nvPr/>
        </p:nvSpPr>
        <p:spPr>
          <a:xfrm>
            <a:off x="1811880" y="26715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5</a:t>
            </a:r>
            <a:endParaRPr b="0" lang="en-NG" sz="1400" spc="-1" strike="noStrike">
              <a:latin typeface="Arial"/>
            </a:endParaRPr>
          </a:p>
        </p:txBody>
      </p:sp>
      <p:sp>
        <p:nvSpPr>
          <p:cNvPr id="819" name="CustomShape 20"/>
          <p:cNvSpPr/>
          <p:nvPr/>
        </p:nvSpPr>
        <p:spPr>
          <a:xfrm>
            <a:off x="1786680" y="309204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4</a:t>
            </a:r>
            <a:endParaRPr b="0" lang="en-NG" sz="1400" spc="-1" strike="noStrike">
              <a:latin typeface="Arial"/>
            </a:endParaRPr>
          </a:p>
        </p:txBody>
      </p:sp>
      <p:sp>
        <p:nvSpPr>
          <p:cNvPr id="820" name="CustomShape 21"/>
          <p:cNvSpPr/>
          <p:nvPr/>
        </p:nvSpPr>
        <p:spPr>
          <a:xfrm>
            <a:off x="1786680" y="352296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3</a:t>
            </a:r>
            <a:endParaRPr b="0" lang="en-NG" sz="1400" spc="-1" strike="noStrike">
              <a:latin typeface="Arial"/>
            </a:endParaRPr>
          </a:p>
        </p:txBody>
      </p:sp>
      <p:sp>
        <p:nvSpPr>
          <p:cNvPr id="821" name="CustomShape 22"/>
          <p:cNvSpPr/>
          <p:nvPr/>
        </p:nvSpPr>
        <p:spPr>
          <a:xfrm>
            <a:off x="1786680" y="393984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2</a:t>
            </a:r>
            <a:endParaRPr b="0" lang="en-NG" sz="1400" spc="-1" strike="noStrike">
              <a:latin typeface="Arial"/>
            </a:endParaRPr>
          </a:p>
        </p:txBody>
      </p:sp>
      <p:sp>
        <p:nvSpPr>
          <p:cNvPr id="822" name="CustomShape 23"/>
          <p:cNvSpPr/>
          <p:nvPr/>
        </p:nvSpPr>
        <p:spPr>
          <a:xfrm>
            <a:off x="1811880" y="4369680"/>
            <a:ext cx="278640" cy="250560"/>
          </a:xfrm>
          <a:prstGeom prst="rect">
            <a:avLst/>
          </a:prstGeom>
          <a:solidFill>
            <a:schemeClr val="bg1">
              <a:lumMod val="50000"/>
            </a:schemeClr>
          </a:solidFill>
          <a:ln w="19050">
            <a:solidFill>
              <a:srgbClr val="f3f3f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ffffff"/>
                </a:solidFill>
                <a:latin typeface="Fira Sans Condensed Light"/>
                <a:ea typeface="Arial"/>
              </a:rPr>
              <a:t>1</a:t>
            </a:r>
            <a:endParaRPr b="0" lang="en-NG"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23" name="CustomShape 1"/>
          <p:cNvSpPr/>
          <p:nvPr/>
        </p:nvSpPr>
        <p:spPr>
          <a:xfrm>
            <a:off x="2616480" y="1032840"/>
            <a:ext cx="3787200" cy="31989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pPr>
            <a:r>
              <a:rPr b="1" lang="en-US" sz="7200" spc="-1" strike="noStrike">
                <a:solidFill>
                  <a:srgbClr val="f3f3f3"/>
                </a:solidFill>
                <a:latin typeface="Rajdhani"/>
                <a:ea typeface="Rajdhani"/>
              </a:rPr>
              <a:t>PROS </a:t>
            </a:r>
            <a:br/>
            <a:r>
              <a:rPr b="1" lang="en-US" sz="7200" spc="-1" strike="noStrike">
                <a:solidFill>
                  <a:srgbClr val="f3f3f3"/>
                </a:solidFill>
                <a:latin typeface="Rajdhani"/>
                <a:ea typeface="Rajdhani"/>
              </a:rPr>
              <a:t>CONS</a:t>
            </a:r>
            <a:endParaRPr b="0" lang="en-NG" sz="7200" spc="-1" strike="noStrike">
              <a:latin typeface="Arial"/>
            </a:endParaRPr>
          </a:p>
        </p:txBody>
      </p:sp>
      <p:sp>
        <p:nvSpPr>
          <p:cNvPr id="824" name="CustomShape 2"/>
          <p:cNvSpPr/>
          <p:nvPr/>
        </p:nvSpPr>
        <p:spPr>
          <a:xfrm>
            <a:off x="5966280" y="2999520"/>
            <a:ext cx="1945080" cy="36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825" name="CustomShape 3"/>
          <p:cNvSpPr/>
          <p:nvPr/>
        </p:nvSpPr>
        <p:spPr>
          <a:xfrm>
            <a:off x="1051560" y="2950920"/>
            <a:ext cx="1945080" cy="36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826" name="CustomShape 4"/>
          <p:cNvSpPr/>
          <p:nvPr/>
        </p:nvSpPr>
        <p:spPr>
          <a:xfrm>
            <a:off x="4101840" y="2330280"/>
            <a:ext cx="577800" cy="549360"/>
          </a:xfrm>
          <a:prstGeom prst="ellipse">
            <a:avLst/>
          </a:prstGeom>
          <a:gradFill rotWithShape="0">
            <a:gsLst>
              <a:gs pos="0">
                <a:srgbClr val="fafafa"/>
              </a:gs>
              <a:gs pos="100000">
                <a:srgbClr val="fdfdfd"/>
              </a:gs>
            </a:gsLst>
            <a:lin ang="16200000"/>
          </a:gradFill>
          <a:ln>
            <a:solidFill>
              <a:srgbClr val="ededed"/>
            </a:solidFill>
            <a:round/>
          </a:ln>
          <a:effectLst>
            <a:outerShdw algn="bl" blurRad="50800" dir="18900000" dist="37674" rotWithShape="0">
              <a:srgbClr val="000000">
                <a:alpha val="40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0" lang="en-US" sz="2800" spc="-1" strike="noStrike">
                <a:solidFill>
                  <a:srgbClr val="0c343d"/>
                </a:solidFill>
                <a:latin typeface="Rajdhani"/>
                <a:ea typeface="Arial"/>
              </a:rPr>
              <a:t>&amp;</a:t>
            </a:r>
            <a:endParaRPr b="0" lang="en-NG"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27" name="CustomShape 1"/>
          <p:cNvSpPr/>
          <p:nvPr/>
        </p:nvSpPr>
        <p:spPr>
          <a:xfrm>
            <a:off x="1028880" y="1206360"/>
            <a:ext cx="7035120" cy="347904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It helps you to standardize router, switch, motherboard, and other hardware</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Reduces complexity and standardizes interfaces</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Facilitates modular engineering</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Helps you to ensure interoperable technology</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Helps you to accelerate the evolution</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Protocols can be replaced by new protocols when technology changes.</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Provide support for connection-oriented services as well as connectionless service.</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It is a standard model in computer networking.</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Supports connectionless and connection-oriented services.</a:t>
            </a:r>
            <a:endParaRPr b="0" lang="en-NG" sz="1600" spc="-1" strike="noStrike">
              <a:latin typeface="Arial"/>
            </a:endParaRPr>
          </a:p>
          <a:p>
            <a:pPr marL="457200" indent="-304200">
              <a:lnSpc>
                <a:spcPct val="115000"/>
              </a:lnSpc>
              <a:buClr>
                <a:srgbClr val="f3f3f3"/>
              </a:buClr>
              <a:buFont typeface="Fira Sans Condensed Light"/>
              <a:buChar char="●"/>
            </a:pPr>
            <a:r>
              <a:rPr b="0" lang="en-US" sz="1600" spc="-1" strike="noStrike">
                <a:solidFill>
                  <a:srgbClr val="f3f3f3"/>
                </a:solidFill>
                <a:latin typeface="Fira Sans Condensed Light"/>
                <a:ea typeface="Fira Sans Condensed Light"/>
              </a:rPr>
              <a:t>Offers flexibility to adapt to various types of protocols</a:t>
            </a:r>
            <a:endParaRPr b="0" lang="en-NG" sz="1600" spc="-1" strike="noStrike">
              <a:latin typeface="Arial"/>
            </a:endParaRPr>
          </a:p>
        </p:txBody>
      </p:sp>
      <p:sp>
        <p:nvSpPr>
          <p:cNvPr id="828"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829" name="CustomShape 3"/>
          <p:cNvSpPr/>
          <p:nvPr/>
        </p:nvSpPr>
        <p:spPr>
          <a:xfrm>
            <a:off x="761760" y="408600"/>
            <a:ext cx="1294920" cy="456480"/>
          </a:xfrm>
          <a:prstGeom prst="rect">
            <a:avLst/>
          </a:prstGeom>
          <a:solidFill>
            <a:srgbClr val="f3f3f3"/>
          </a:solidFill>
          <a:ln w="19050">
            <a:solidFill>
              <a:srgbClr val="f3f3f3"/>
            </a:solidFill>
            <a:round/>
          </a:ln>
        </p:spPr>
        <p:style>
          <a:lnRef idx="0"/>
          <a:fillRef idx="0"/>
          <a:effectRef idx="0"/>
          <a:fontRef idx="minor"/>
        </p:style>
      </p:sp>
      <p:sp>
        <p:nvSpPr>
          <p:cNvPr id="830" name="CustomShape 4"/>
          <p:cNvSpPr/>
          <p:nvPr/>
        </p:nvSpPr>
        <p:spPr>
          <a:xfrm flipH="1">
            <a:off x="811800" y="408600"/>
            <a:ext cx="119304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600" spc="-1" strike="noStrike">
                <a:solidFill>
                  <a:srgbClr val="cc4125"/>
                </a:solidFill>
                <a:latin typeface="Fira Sans Condensed Light"/>
                <a:ea typeface="Fira Sans Condensed Light"/>
              </a:rPr>
              <a:t>PROS</a:t>
            </a:r>
            <a:endParaRPr b="0" lang="en-NG"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31" name="CustomShape 1"/>
          <p:cNvSpPr/>
          <p:nvPr/>
        </p:nvSpPr>
        <p:spPr>
          <a:xfrm>
            <a:off x="1028880" y="1206360"/>
            <a:ext cx="7035120" cy="3479040"/>
          </a:xfrm>
          <a:prstGeom prst="rect">
            <a:avLst/>
          </a:prstGeom>
          <a:noFill/>
          <a:ln w="0">
            <a:noFill/>
          </a:ln>
        </p:spPr>
        <p:style>
          <a:lnRef idx="0"/>
          <a:fillRef idx="0"/>
          <a:effectRef idx="0"/>
          <a:fontRef idx="minor"/>
        </p:style>
        <p:txBody>
          <a:bodyPr lIns="90000" rIns="90000" tIns="91440" bIns="91440">
            <a:noAutofit/>
          </a:bodyPr>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Fitting of protocols is a tedious task.</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You can only use it as a reference model.</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Doesn't define any specific protocol.</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In the OSI network layer model, some services are duplicated in many layers such as the transport and data link layers</a:t>
            </a:r>
            <a:endParaRPr b="0" lang="en-NG" sz="1800" spc="-1" strike="noStrike">
              <a:latin typeface="Arial"/>
            </a:endParaRPr>
          </a:p>
          <a:p>
            <a:pPr marL="457200" indent="-304200">
              <a:lnSpc>
                <a:spcPct val="115000"/>
              </a:lnSpc>
              <a:buClr>
                <a:srgbClr val="f3f3f3"/>
              </a:buClr>
              <a:buFont typeface="Fira Sans Condensed Light"/>
              <a:buChar char="●"/>
            </a:pPr>
            <a:r>
              <a:rPr b="0" lang="en-US" sz="1800" spc="-1" strike="noStrike">
                <a:solidFill>
                  <a:srgbClr val="f3f3f3"/>
                </a:solidFill>
                <a:latin typeface="Fira Sans Condensed Light"/>
                <a:ea typeface="Fira Sans Condensed Light"/>
              </a:rPr>
              <a:t>Layers can't work in parallel as each layer need to wait to obtain data from the previous layer.</a:t>
            </a:r>
            <a:endParaRPr b="0" lang="en-NG" sz="1800" spc="-1" strike="noStrike">
              <a:latin typeface="Arial"/>
            </a:endParaRPr>
          </a:p>
        </p:txBody>
      </p:sp>
      <p:sp>
        <p:nvSpPr>
          <p:cNvPr id="832" name="CustomShape 2"/>
          <p:cNvSpPr/>
          <p:nvPr/>
        </p:nvSpPr>
        <p:spPr>
          <a:xfrm>
            <a:off x="2387520" y="637200"/>
            <a:ext cx="4888800" cy="3819960"/>
          </a:xfrm>
          <a:prstGeom prst="bentConnector3">
            <a:avLst>
              <a:gd name="adj1" fmla="val 125325"/>
            </a:avLst>
          </a:prstGeom>
          <a:noFill/>
          <a:ln w="19050">
            <a:solidFill>
              <a:srgbClr val="f3f3f3"/>
            </a:solidFill>
            <a:round/>
          </a:ln>
        </p:spPr>
        <p:style>
          <a:lnRef idx="0"/>
          <a:fillRef idx="0"/>
          <a:effectRef idx="0"/>
          <a:fontRef idx="minor"/>
        </p:style>
      </p:sp>
      <p:sp>
        <p:nvSpPr>
          <p:cNvPr id="833" name="CustomShape 3"/>
          <p:cNvSpPr/>
          <p:nvPr/>
        </p:nvSpPr>
        <p:spPr>
          <a:xfrm>
            <a:off x="761760" y="408600"/>
            <a:ext cx="1294920" cy="456480"/>
          </a:xfrm>
          <a:prstGeom prst="rect">
            <a:avLst/>
          </a:prstGeom>
          <a:solidFill>
            <a:srgbClr val="f3f3f3"/>
          </a:solidFill>
          <a:ln w="19050">
            <a:solidFill>
              <a:srgbClr val="f3f3f3"/>
            </a:solidFill>
            <a:round/>
          </a:ln>
        </p:spPr>
        <p:style>
          <a:lnRef idx="0"/>
          <a:fillRef idx="0"/>
          <a:effectRef idx="0"/>
          <a:fontRef idx="minor"/>
        </p:style>
      </p:sp>
      <p:sp>
        <p:nvSpPr>
          <p:cNvPr id="834" name="CustomShape 4"/>
          <p:cNvSpPr/>
          <p:nvPr/>
        </p:nvSpPr>
        <p:spPr>
          <a:xfrm flipH="1">
            <a:off x="811800" y="408600"/>
            <a:ext cx="1193040" cy="35712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1" lang="en-US" sz="1600" spc="-1" strike="noStrike">
                <a:solidFill>
                  <a:srgbClr val="cc4125"/>
                </a:solidFill>
                <a:latin typeface="Fira Sans Condensed Light"/>
                <a:ea typeface="Fira Sans Condensed Light"/>
              </a:rPr>
              <a:t>CONS</a:t>
            </a:r>
            <a:endParaRPr b="0" lang="en-NG" sz="1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35" name="CustomShape 1"/>
          <p:cNvSpPr/>
          <p:nvPr/>
        </p:nvSpPr>
        <p:spPr>
          <a:xfrm>
            <a:off x="1537200" y="1371600"/>
            <a:ext cx="7035120" cy="3237840"/>
          </a:xfrm>
          <a:prstGeom prst="rect">
            <a:avLst/>
          </a:prstGeom>
          <a:noFill/>
          <a:ln w="0">
            <a:noFill/>
          </a:ln>
        </p:spPr>
        <p:style>
          <a:lnRef idx="0"/>
          <a:fillRef idx="0"/>
          <a:effectRef idx="0"/>
          <a:fontRef idx="minor"/>
        </p:style>
        <p:txBody>
          <a:bodyPr lIns="90000" rIns="90000" tIns="91440" bIns="91440">
            <a:noAutofit/>
          </a:bodyPr>
          <a:p>
            <a:pPr marL="152280">
              <a:lnSpc>
                <a:spcPct val="115000"/>
              </a:lnSpc>
              <a:tabLst>
                <a:tab algn="l" pos="0"/>
              </a:tabLst>
            </a:pPr>
            <a:r>
              <a:rPr b="0" lang="en-US" sz="1800" spc="-1" strike="noStrike">
                <a:solidFill>
                  <a:srgbClr val="f3f3f3"/>
                </a:solidFill>
                <a:latin typeface="Fira Sans Condensed Light"/>
                <a:ea typeface="Fira Sans Condensed Light"/>
              </a:rPr>
              <a:t>The OSI Model is a logical and conceptual model that defines network communication which is used by systems open to interconnection and communication with other systems</a:t>
            </a:r>
            <a:endParaRPr b="0" lang="en-NG" sz="1800" spc="-1" strike="noStrike">
              <a:latin typeface="Arial"/>
            </a:endParaRPr>
          </a:p>
          <a:p>
            <a:pPr marL="152280">
              <a:lnSpc>
                <a:spcPct val="115000"/>
              </a:lnSpc>
              <a:tabLst>
                <a:tab algn="l" pos="0"/>
              </a:tabLst>
            </a:pPr>
            <a:endParaRPr b="0" lang="en-NG" sz="1800" spc="-1" strike="noStrike">
              <a:latin typeface="Arial"/>
            </a:endParaRPr>
          </a:p>
          <a:p>
            <a:pPr marL="152280">
              <a:lnSpc>
                <a:spcPct val="115000"/>
              </a:lnSpc>
              <a:tabLst>
                <a:tab algn="l" pos="0"/>
              </a:tabLst>
            </a:pPr>
            <a:r>
              <a:rPr b="0" lang="en-US" sz="1800" spc="-1" strike="noStrike">
                <a:solidFill>
                  <a:srgbClr val="f3f3f3"/>
                </a:solidFill>
                <a:latin typeface="Fira Sans Condensed Light"/>
                <a:ea typeface="Fira Sans Condensed Light"/>
              </a:rPr>
              <a:t>OSI layer helps you to understand communication over a network</a:t>
            </a:r>
            <a:endParaRPr b="0" lang="en-NG" sz="1800" spc="-1" strike="noStrike">
              <a:latin typeface="Arial"/>
            </a:endParaRPr>
          </a:p>
          <a:p>
            <a:pPr marL="152280">
              <a:lnSpc>
                <a:spcPct val="115000"/>
              </a:lnSpc>
              <a:tabLst>
                <a:tab algn="l" pos="0"/>
              </a:tabLst>
            </a:pPr>
            <a:endParaRPr b="0" lang="en-NG" sz="1800" spc="-1" strike="noStrike">
              <a:latin typeface="Arial"/>
            </a:endParaRPr>
          </a:p>
          <a:p>
            <a:pPr marL="152280">
              <a:lnSpc>
                <a:spcPct val="115000"/>
              </a:lnSpc>
              <a:tabLst>
                <a:tab algn="l" pos="0"/>
              </a:tabLst>
            </a:pPr>
            <a:endParaRPr b="0" lang="en-NG" sz="1800" spc="-1" strike="noStrike">
              <a:latin typeface="Arial"/>
            </a:endParaRPr>
          </a:p>
          <a:p>
            <a:pPr marL="152280">
              <a:lnSpc>
                <a:spcPct val="115000"/>
              </a:lnSpc>
              <a:tabLst>
                <a:tab algn="l" pos="0"/>
              </a:tabLst>
            </a:pPr>
            <a:r>
              <a:rPr b="0" lang="en-US" sz="1800" spc="-1" strike="noStrike">
                <a:solidFill>
                  <a:srgbClr val="f3f3f3"/>
                </a:solidFill>
                <a:latin typeface="Fira Sans Condensed Light"/>
                <a:ea typeface="Fira Sans Condensed Light"/>
              </a:rPr>
              <a:t>In OSI model, layer should only be created where the definite levels of abstraction are needed.</a:t>
            </a:r>
            <a:endParaRPr b="0" lang="en-NG" sz="1800" spc="-1" strike="noStrike">
              <a:latin typeface="Arial"/>
            </a:endParaRPr>
          </a:p>
        </p:txBody>
      </p:sp>
      <p:sp>
        <p:nvSpPr>
          <p:cNvPr id="836" name="CustomShape 2"/>
          <p:cNvSpPr/>
          <p:nvPr/>
        </p:nvSpPr>
        <p:spPr>
          <a:xfrm>
            <a:off x="1204560" y="1593000"/>
            <a:ext cx="137880" cy="137880"/>
          </a:xfrm>
          <a:prstGeom prst="ellipse">
            <a:avLst/>
          </a:prstGeom>
          <a:noFill/>
          <a:ln w="19050">
            <a:solidFill>
              <a:srgbClr val="f3f3f3"/>
            </a:solidFill>
            <a:round/>
          </a:ln>
        </p:spPr>
        <p:style>
          <a:lnRef idx="0"/>
          <a:fillRef idx="0"/>
          <a:effectRef idx="0"/>
          <a:fontRef idx="minor"/>
        </p:style>
      </p:sp>
      <p:sp>
        <p:nvSpPr>
          <p:cNvPr id="837" name="CustomShape 3"/>
          <p:cNvSpPr/>
          <p:nvPr/>
        </p:nvSpPr>
        <p:spPr>
          <a:xfrm>
            <a:off x="1204560" y="2731320"/>
            <a:ext cx="137880" cy="137880"/>
          </a:xfrm>
          <a:prstGeom prst="ellipse">
            <a:avLst/>
          </a:prstGeom>
          <a:noFill/>
          <a:ln w="19050">
            <a:solidFill>
              <a:srgbClr val="f3f3f3"/>
            </a:solidFill>
            <a:round/>
          </a:ln>
        </p:spPr>
        <p:style>
          <a:lnRef idx="0"/>
          <a:fillRef idx="0"/>
          <a:effectRef idx="0"/>
          <a:fontRef idx="minor"/>
        </p:style>
      </p:sp>
      <p:sp>
        <p:nvSpPr>
          <p:cNvPr id="838" name="CustomShape 4"/>
          <p:cNvSpPr/>
          <p:nvPr/>
        </p:nvSpPr>
        <p:spPr>
          <a:xfrm>
            <a:off x="1274040" y="1731600"/>
            <a:ext cx="360" cy="999360"/>
          </a:xfrm>
          <a:custGeom>
            <a:avLst/>
            <a:gdLst/>
            <a:ahLst/>
            <a:rect l="l" t="t" r="r" b="b"/>
            <a:pathLst>
              <a:path w="21600" h="21600">
                <a:moveTo>
                  <a:pt x="0" y="0"/>
                </a:moveTo>
                <a:lnTo>
                  <a:pt x="21600" y="21600"/>
                </a:lnTo>
              </a:path>
            </a:pathLst>
          </a:custGeom>
          <a:noFill/>
          <a:ln w="19050">
            <a:solidFill>
              <a:srgbClr val="f3f3f3"/>
            </a:solidFill>
            <a:round/>
          </a:ln>
        </p:spPr>
        <p:style>
          <a:lnRef idx="0"/>
          <a:fillRef idx="0"/>
          <a:effectRef idx="0"/>
          <a:fontRef idx="minor"/>
        </p:style>
      </p:sp>
      <p:sp>
        <p:nvSpPr>
          <p:cNvPr id="839" name="CustomShape 5"/>
          <p:cNvSpPr/>
          <p:nvPr/>
        </p:nvSpPr>
        <p:spPr>
          <a:xfrm>
            <a:off x="1240560" y="1629000"/>
            <a:ext cx="65880" cy="65880"/>
          </a:xfrm>
          <a:prstGeom prst="ellipse">
            <a:avLst/>
          </a:prstGeom>
          <a:solidFill>
            <a:srgbClr val="f3f3f3"/>
          </a:solidFill>
          <a:ln w="0">
            <a:noFill/>
          </a:ln>
        </p:spPr>
        <p:style>
          <a:lnRef idx="0"/>
          <a:fillRef idx="0"/>
          <a:effectRef idx="0"/>
          <a:fontRef idx="minor"/>
        </p:style>
      </p:sp>
      <p:sp>
        <p:nvSpPr>
          <p:cNvPr id="840" name="CustomShape 6"/>
          <p:cNvSpPr/>
          <p:nvPr/>
        </p:nvSpPr>
        <p:spPr>
          <a:xfrm>
            <a:off x="1240560" y="2767320"/>
            <a:ext cx="65880" cy="65880"/>
          </a:xfrm>
          <a:prstGeom prst="ellipse">
            <a:avLst/>
          </a:prstGeom>
          <a:solidFill>
            <a:srgbClr val="cc4125"/>
          </a:solidFill>
          <a:ln w="0">
            <a:noFill/>
          </a:ln>
        </p:spPr>
        <p:style>
          <a:lnRef idx="0"/>
          <a:fillRef idx="0"/>
          <a:effectRef idx="0"/>
          <a:fontRef idx="minor"/>
        </p:style>
      </p:sp>
      <p:sp>
        <p:nvSpPr>
          <p:cNvPr id="841" name="CustomShape 7"/>
          <p:cNvSpPr/>
          <p:nvPr/>
        </p:nvSpPr>
        <p:spPr>
          <a:xfrm>
            <a:off x="1204560" y="2731320"/>
            <a:ext cx="137880" cy="137880"/>
          </a:xfrm>
          <a:prstGeom prst="ellipse">
            <a:avLst/>
          </a:prstGeom>
          <a:noFill/>
          <a:ln w="19050">
            <a:solidFill>
              <a:srgbClr val="f3f3f3"/>
            </a:solidFill>
            <a:round/>
          </a:ln>
        </p:spPr>
        <p:style>
          <a:lnRef idx="0"/>
          <a:fillRef idx="0"/>
          <a:effectRef idx="0"/>
          <a:fontRef idx="minor"/>
        </p:style>
      </p:sp>
      <p:sp>
        <p:nvSpPr>
          <p:cNvPr id="842" name="CustomShape 8"/>
          <p:cNvSpPr/>
          <p:nvPr/>
        </p:nvSpPr>
        <p:spPr>
          <a:xfrm>
            <a:off x="1204560" y="3869640"/>
            <a:ext cx="137880" cy="137880"/>
          </a:xfrm>
          <a:prstGeom prst="ellipse">
            <a:avLst/>
          </a:prstGeom>
          <a:noFill/>
          <a:ln w="19050">
            <a:solidFill>
              <a:srgbClr val="f3f3f3"/>
            </a:solidFill>
            <a:round/>
          </a:ln>
        </p:spPr>
        <p:style>
          <a:lnRef idx="0"/>
          <a:fillRef idx="0"/>
          <a:effectRef idx="0"/>
          <a:fontRef idx="minor"/>
        </p:style>
      </p:sp>
      <p:sp>
        <p:nvSpPr>
          <p:cNvPr id="843" name="CustomShape 9"/>
          <p:cNvSpPr/>
          <p:nvPr/>
        </p:nvSpPr>
        <p:spPr>
          <a:xfrm>
            <a:off x="1274040" y="2869920"/>
            <a:ext cx="360" cy="999360"/>
          </a:xfrm>
          <a:custGeom>
            <a:avLst/>
            <a:gdLst/>
            <a:ahLst/>
            <a:rect l="l" t="t" r="r" b="b"/>
            <a:pathLst>
              <a:path w="21600" h="21600">
                <a:moveTo>
                  <a:pt x="0" y="0"/>
                </a:moveTo>
                <a:lnTo>
                  <a:pt x="21600" y="21600"/>
                </a:lnTo>
              </a:path>
            </a:pathLst>
          </a:custGeom>
          <a:noFill/>
          <a:ln w="19050">
            <a:solidFill>
              <a:srgbClr val="f3f3f3"/>
            </a:solidFill>
            <a:round/>
          </a:ln>
        </p:spPr>
        <p:style>
          <a:lnRef idx="0"/>
          <a:fillRef idx="0"/>
          <a:effectRef idx="0"/>
          <a:fontRef idx="minor"/>
        </p:style>
      </p:sp>
      <p:sp>
        <p:nvSpPr>
          <p:cNvPr id="844" name="CustomShape 10"/>
          <p:cNvSpPr/>
          <p:nvPr/>
        </p:nvSpPr>
        <p:spPr>
          <a:xfrm>
            <a:off x="1240560" y="2767320"/>
            <a:ext cx="65880" cy="65880"/>
          </a:xfrm>
          <a:prstGeom prst="ellipse">
            <a:avLst/>
          </a:prstGeom>
          <a:solidFill>
            <a:srgbClr val="f3f3f3"/>
          </a:solidFill>
          <a:ln w="0">
            <a:noFill/>
          </a:ln>
        </p:spPr>
        <p:style>
          <a:lnRef idx="0"/>
          <a:fillRef idx="0"/>
          <a:effectRef idx="0"/>
          <a:fontRef idx="minor"/>
        </p:style>
      </p:sp>
      <p:sp>
        <p:nvSpPr>
          <p:cNvPr id="845" name="CustomShape 11"/>
          <p:cNvSpPr/>
          <p:nvPr/>
        </p:nvSpPr>
        <p:spPr>
          <a:xfrm>
            <a:off x="1240560" y="3906000"/>
            <a:ext cx="65880" cy="65880"/>
          </a:xfrm>
          <a:prstGeom prst="ellipse">
            <a:avLst/>
          </a:prstGeom>
          <a:solidFill>
            <a:srgbClr val="cc4125"/>
          </a:solidFill>
          <a:ln w="0">
            <a:noFill/>
          </a:ln>
        </p:spPr>
        <p:style>
          <a:lnRef idx="0"/>
          <a:fillRef idx="0"/>
          <a:effectRef idx="0"/>
          <a:fontRef idx="minor"/>
        </p:style>
      </p:sp>
      <p:sp>
        <p:nvSpPr>
          <p:cNvPr id="846" name="CustomShape 12"/>
          <p:cNvSpPr/>
          <p:nvPr/>
        </p:nvSpPr>
        <p:spPr>
          <a:xfrm>
            <a:off x="3344760" y="497160"/>
            <a:ext cx="245412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2400" spc="-1" strike="noStrike">
                <a:solidFill>
                  <a:srgbClr val="f3f3f3"/>
                </a:solidFill>
                <a:latin typeface="Rajdhani"/>
                <a:ea typeface="Rajdhani"/>
              </a:rPr>
              <a:t>CONCLUSION</a:t>
            </a:r>
            <a:endParaRPr b="0" lang="en-NG"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47" name="CustomShape 1"/>
          <p:cNvSpPr/>
          <p:nvPr/>
        </p:nvSpPr>
        <p:spPr>
          <a:xfrm>
            <a:off x="2382120" y="457200"/>
            <a:ext cx="4457520" cy="207324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pPr>
            <a:r>
              <a:rPr b="1" lang="en-US" sz="7200" spc="-1" strike="noStrike">
                <a:solidFill>
                  <a:srgbClr val="f3f3f3"/>
                </a:solidFill>
                <a:latin typeface="Rajdhani"/>
                <a:ea typeface="Rajdhani"/>
              </a:rPr>
              <a:t>THANKS!</a:t>
            </a:r>
            <a:endParaRPr b="0" lang="en-NG" sz="7200" spc="-1" strike="noStrike">
              <a:latin typeface="Arial"/>
            </a:endParaRPr>
          </a:p>
        </p:txBody>
      </p:sp>
      <p:sp>
        <p:nvSpPr>
          <p:cNvPr id="848" name="CustomShape 2"/>
          <p:cNvSpPr/>
          <p:nvPr/>
        </p:nvSpPr>
        <p:spPr>
          <a:xfrm>
            <a:off x="3400200" y="2604960"/>
            <a:ext cx="2495520" cy="43848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n-US" sz="1300" spc="-1" strike="noStrike">
                <a:solidFill>
                  <a:srgbClr val="f3f3f3"/>
                </a:solidFill>
                <a:latin typeface="Fira Sans Condensed Light"/>
                <a:ea typeface="Fira Sans Condensed Light"/>
              </a:rPr>
              <a:t>Do you have any questions?</a:t>
            </a:r>
            <a:endParaRPr b="0" lang="en-NG" sz="1300" spc="-1" strike="noStrike">
              <a:latin typeface="Arial"/>
            </a:endParaRPr>
          </a:p>
        </p:txBody>
      </p:sp>
      <p:grpSp>
        <p:nvGrpSpPr>
          <p:cNvPr id="849" name="Group 3"/>
          <p:cNvGrpSpPr/>
          <p:nvPr/>
        </p:nvGrpSpPr>
        <p:grpSpPr>
          <a:xfrm>
            <a:off x="3364200" y="4050000"/>
            <a:ext cx="2495520" cy="622080"/>
            <a:chOff x="3364200" y="4050000"/>
            <a:chExt cx="2495520" cy="622080"/>
          </a:xfrm>
        </p:grpSpPr>
        <p:grpSp>
          <p:nvGrpSpPr>
            <p:cNvPr id="850" name="Group 4"/>
            <p:cNvGrpSpPr/>
            <p:nvPr/>
          </p:nvGrpSpPr>
          <p:grpSpPr>
            <a:xfrm>
              <a:off x="3954600" y="4404240"/>
              <a:ext cx="268200" cy="267840"/>
              <a:chOff x="3954600" y="4404240"/>
              <a:chExt cx="268200" cy="267840"/>
            </a:xfrm>
          </p:grpSpPr>
          <p:sp>
            <p:nvSpPr>
              <p:cNvPr id="851" name="CustomShape 5"/>
              <p:cNvSpPr/>
              <p:nvPr/>
            </p:nvSpPr>
            <p:spPr>
              <a:xfrm>
                <a:off x="3954600" y="4404240"/>
                <a:ext cx="268200" cy="267840"/>
              </a:xfrm>
              <a:custGeom>
                <a:avLst/>
                <a:gdLst/>
                <a:ahLst/>
                <a:rect l="l" t="t" r="r" b="b"/>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w="0">
                <a:noFill/>
              </a:ln>
            </p:spPr>
            <p:style>
              <a:lnRef idx="0"/>
              <a:fillRef idx="0"/>
              <a:effectRef idx="0"/>
              <a:fontRef idx="minor"/>
            </p:style>
          </p:sp>
          <p:sp>
            <p:nvSpPr>
              <p:cNvPr id="852" name="CustomShape 6"/>
              <p:cNvSpPr/>
              <p:nvPr/>
            </p:nvSpPr>
            <p:spPr>
              <a:xfrm>
                <a:off x="4005000" y="4454640"/>
                <a:ext cx="166680" cy="166680"/>
              </a:xfrm>
              <a:custGeom>
                <a:avLst/>
                <a:gdLst/>
                <a:ahLst/>
                <a:rect l="l" t="t" r="r" b="b"/>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w="0">
                <a:noFill/>
              </a:ln>
            </p:spPr>
            <p:style>
              <a:lnRef idx="0"/>
              <a:fillRef idx="0"/>
              <a:effectRef idx="0"/>
              <a:fontRef idx="minor"/>
            </p:style>
          </p:sp>
          <p:sp>
            <p:nvSpPr>
              <p:cNvPr id="853" name="CustomShape 7"/>
              <p:cNvSpPr/>
              <p:nvPr/>
            </p:nvSpPr>
            <p:spPr>
              <a:xfrm>
                <a:off x="4043880" y="4494600"/>
                <a:ext cx="88560" cy="86760"/>
              </a:xfrm>
              <a:custGeom>
                <a:avLst/>
                <a:gdLst/>
                <a:ahLst/>
                <a:rect l="l" t="t" r="r" b="b"/>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w="0">
                <a:noFill/>
              </a:ln>
            </p:spPr>
            <p:style>
              <a:lnRef idx="0"/>
              <a:fillRef idx="0"/>
              <a:effectRef idx="0"/>
              <a:fontRef idx="minor"/>
            </p:style>
          </p:sp>
          <p:sp>
            <p:nvSpPr>
              <p:cNvPr id="854" name="CustomShape 8"/>
              <p:cNvSpPr/>
              <p:nvPr/>
            </p:nvSpPr>
            <p:spPr>
              <a:xfrm>
                <a:off x="4122360" y="4476240"/>
                <a:ext cx="22320" cy="21960"/>
              </a:xfrm>
              <a:custGeom>
                <a:avLst/>
                <a:gdLst/>
                <a:ahLst/>
                <a:rect l="l" t="t" r="r" b="b"/>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w="0">
                <a:noFill/>
              </a:ln>
            </p:spPr>
            <p:style>
              <a:lnRef idx="0"/>
              <a:fillRef idx="0"/>
              <a:effectRef idx="0"/>
              <a:fontRef idx="minor"/>
            </p:style>
          </p:sp>
        </p:grpSp>
        <p:grpSp>
          <p:nvGrpSpPr>
            <p:cNvPr id="855" name="Group 9"/>
            <p:cNvGrpSpPr/>
            <p:nvPr/>
          </p:nvGrpSpPr>
          <p:grpSpPr>
            <a:xfrm>
              <a:off x="4303440" y="4404240"/>
              <a:ext cx="268200" cy="267840"/>
              <a:chOff x="4303440" y="4404240"/>
              <a:chExt cx="268200" cy="267840"/>
            </a:xfrm>
          </p:grpSpPr>
          <p:sp>
            <p:nvSpPr>
              <p:cNvPr id="856" name="CustomShape 10"/>
              <p:cNvSpPr/>
              <p:nvPr/>
            </p:nvSpPr>
            <p:spPr>
              <a:xfrm>
                <a:off x="4303440" y="4404240"/>
                <a:ext cx="268200" cy="267840"/>
              </a:xfrm>
              <a:custGeom>
                <a:avLst/>
                <a:gdLst/>
                <a:ahLst/>
                <a:rect l="l" t="t" r="r" b="b"/>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w="0">
                <a:noFill/>
              </a:ln>
            </p:spPr>
            <p:style>
              <a:lnRef idx="0"/>
              <a:fillRef idx="0"/>
              <a:effectRef idx="0"/>
              <a:fontRef idx="minor"/>
            </p:style>
          </p:sp>
          <p:sp>
            <p:nvSpPr>
              <p:cNvPr id="857" name="CustomShape 11"/>
              <p:cNvSpPr/>
              <p:nvPr/>
            </p:nvSpPr>
            <p:spPr>
              <a:xfrm>
                <a:off x="4365000" y="4511520"/>
                <a:ext cx="36360" cy="92880"/>
              </a:xfrm>
              <a:custGeom>
                <a:avLst/>
                <a:gdLst/>
                <a:ahLst/>
                <a:rect l="l" t="t" r="r" b="b"/>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w="0">
                <a:noFill/>
              </a:ln>
            </p:spPr>
            <p:style>
              <a:lnRef idx="0"/>
              <a:fillRef idx="0"/>
              <a:effectRef idx="0"/>
              <a:fontRef idx="minor"/>
            </p:style>
          </p:sp>
          <p:sp>
            <p:nvSpPr>
              <p:cNvPr id="858" name="CustomShape 12"/>
              <p:cNvSpPr/>
              <p:nvPr/>
            </p:nvSpPr>
            <p:spPr>
              <a:xfrm>
                <a:off x="4359600" y="4460760"/>
                <a:ext cx="42120" cy="42120"/>
              </a:xfrm>
              <a:custGeom>
                <a:avLst/>
                <a:gdLst/>
                <a:ahLst/>
                <a:rect l="l" t="t" r="r" b="b"/>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w="0">
                <a:noFill/>
              </a:ln>
            </p:spPr>
            <p:style>
              <a:lnRef idx="0"/>
              <a:fillRef idx="0"/>
              <a:effectRef idx="0"/>
              <a:fontRef idx="minor"/>
            </p:style>
          </p:sp>
          <p:sp>
            <p:nvSpPr>
              <p:cNvPr id="859" name="CustomShape 13"/>
              <p:cNvSpPr/>
              <p:nvPr/>
            </p:nvSpPr>
            <p:spPr>
              <a:xfrm>
                <a:off x="4421520" y="4511520"/>
                <a:ext cx="98640" cy="92880"/>
              </a:xfrm>
              <a:custGeom>
                <a:avLst/>
                <a:gdLst/>
                <a:ahLst/>
                <a:rect l="l" t="t" r="r" b="b"/>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w="0">
                <a:noFill/>
              </a:ln>
            </p:spPr>
            <p:style>
              <a:lnRef idx="0"/>
              <a:fillRef idx="0"/>
              <a:effectRef idx="0"/>
              <a:fontRef idx="minor"/>
            </p:style>
          </p:sp>
        </p:grpSp>
        <p:grpSp>
          <p:nvGrpSpPr>
            <p:cNvPr id="860" name="Group 14"/>
            <p:cNvGrpSpPr/>
            <p:nvPr/>
          </p:nvGrpSpPr>
          <p:grpSpPr>
            <a:xfrm>
              <a:off x="4652280" y="4404240"/>
              <a:ext cx="268200" cy="267840"/>
              <a:chOff x="4652280" y="4404240"/>
              <a:chExt cx="268200" cy="267840"/>
            </a:xfrm>
          </p:grpSpPr>
          <p:sp>
            <p:nvSpPr>
              <p:cNvPr id="861" name="CustomShape 15"/>
              <p:cNvSpPr/>
              <p:nvPr/>
            </p:nvSpPr>
            <p:spPr>
              <a:xfrm>
                <a:off x="4652280" y="4404240"/>
                <a:ext cx="268200" cy="267840"/>
              </a:xfrm>
              <a:custGeom>
                <a:avLst/>
                <a:gdLst/>
                <a:ahLst/>
                <a:rect l="l" t="t" r="r" b="b"/>
                <a:pathLst>
                  <a:path w="10871" h="1086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w="0">
                <a:noFill/>
              </a:ln>
            </p:spPr>
            <p:style>
              <a:lnRef idx="0"/>
              <a:fillRef idx="0"/>
              <a:effectRef idx="0"/>
              <a:fontRef idx="minor"/>
            </p:style>
          </p:sp>
          <p:sp>
            <p:nvSpPr>
              <p:cNvPr id="862" name="CustomShape 16"/>
              <p:cNvSpPr/>
              <p:nvPr/>
            </p:nvSpPr>
            <p:spPr>
              <a:xfrm>
                <a:off x="4706640" y="4471920"/>
                <a:ext cx="176040" cy="143640"/>
              </a:xfrm>
              <a:custGeom>
                <a:avLst/>
                <a:gdLst/>
                <a:ahLst/>
                <a:rect l="l" t="t" r="r" b="b"/>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w="0">
                <a:noFill/>
              </a:ln>
            </p:spPr>
            <p:style>
              <a:lnRef idx="0"/>
              <a:fillRef idx="0"/>
              <a:effectRef idx="0"/>
              <a:fontRef idx="minor"/>
            </p:style>
          </p:sp>
        </p:grpSp>
        <p:grpSp>
          <p:nvGrpSpPr>
            <p:cNvPr id="863" name="Group 17"/>
            <p:cNvGrpSpPr/>
            <p:nvPr/>
          </p:nvGrpSpPr>
          <p:grpSpPr>
            <a:xfrm>
              <a:off x="5001120" y="4404240"/>
              <a:ext cx="267840" cy="267840"/>
              <a:chOff x="5001120" y="4404240"/>
              <a:chExt cx="267840" cy="267840"/>
            </a:xfrm>
          </p:grpSpPr>
          <p:sp>
            <p:nvSpPr>
              <p:cNvPr id="864" name="CustomShape 18"/>
              <p:cNvSpPr/>
              <p:nvPr/>
            </p:nvSpPr>
            <p:spPr>
              <a:xfrm>
                <a:off x="5001120" y="4404240"/>
                <a:ext cx="267840" cy="267840"/>
              </a:xfrm>
              <a:custGeom>
                <a:avLst/>
                <a:gdLst/>
                <a:ahLst/>
                <a:rect l="l" t="t" r="r" b="b"/>
                <a:pathLst>
                  <a:path w="10859" h="1086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w="0">
                <a:noFill/>
              </a:ln>
            </p:spPr>
            <p:style>
              <a:lnRef idx="0"/>
              <a:fillRef idx="0"/>
              <a:effectRef idx="0"/>
              <a:fontRef idx="minor"/>
            </p:style>
          </p:sp>
          <p:sp>
            <p:nvSpPr>
              <p:cNvPr id="865" name="CustomShape 19"/>
              <p:cNvSpPr/>
              <p:nvPr/>
            </p:nvSpPr>
            <p:spPr>
              <a:xfrm>
                <a:off x="5032800" y="4460760"/>
                <a:ext cx="203400" cy="154800"/>
              </a:xfrm>
              <a:custGeom>
                <a:avLst/>
                <a:gdLst/>
                <a:ahLst/>
                <a:rect l="l" t="t" r="r" b="b"/>
                <a:pathLst>
                  <a:path w="8252" h="6285">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w="0">
                <a:noFill/>
              </a:ln>
            </p:spPr>
            <p:style>
              <a:lnRef idx="0"/>
              <a:fillRef idx="0"/>
              <a:effectRef idx="0"/>
              <a:fontRef idx="minor"/>
            </p:style>
          </p:sp>
          <p:sp>
            <p:nvSpPr>
              <p:cNvPr id="866" name="CustomShape 20"/>
              <p:cNvSpPr/>
              <p:nvPr/>
            </p:nvSpPr>
            <p:spPr>
              <a:xfrm>
                <a:off x="5102640" y="4495680"/>
                <a:ext cx="81000" cy="84960"/>
              </a:xfrm>
              <a:custGeom>
                <a:avLst/>
                <a:gdLst/>
                <a:ahLst/>
                <a:rect l="l" t="t" r="r" b="b"/>
                <a:pathLst>
                  <a:path w="3311" h="3472">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w="0">
                <a:noFill/>
              </a:ln>
            </p:spPr>
            <p:style>
              <a:lnRef idx="0"/>
              <a:fillRef idx="0"/>
              <a:effectRef idx="0"/>
              <a:fontRef idx="minor"/>
            </p:style>
          </p:sp>
        </p:grpSp>
        <p:sp>
          <p:nvSpPr>
            <p:cNvPr id="867" name="CustomShape 21"/>
            <p:cNvSpPr/>
            <p:nvPr/>
          </p:nvSpPr>
          <p:spPr>
            <a:xfrm>
              <a:off x="3364200" y="4050000"/>
              <a:ext cx="2495520" cy="43848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n-US" sz="1300" spc="-1" strike="noStrike">
                  <a:solidFill>
                    <a:srgbClr val="f3f3f3"/>
                  </a:solidFill>
                  <a:latin typeface="Fira Sans Condensed Light"/>
                  <a:ea typeface="Fira Sans Condensed Light"/>
                </a:rPr>
                <a:t>Pr35h Cy63r</a:t>
              </a:r>
              <a:endParaRPr b="0" lang="en-NG" sz="1300" spc="-1" strike="noStrike">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868" name="Google Shape;1793;p47" descr=""/>
          <p:cNvPicPr/>
          <p:nvPr/>
        </p:nvPicPr>
        <p:blipFill>
          <a:blip r:embed="rId2"/>
          <a:stretch/>
        </p:blipFill>
        <p:spPr>
          <a:xfrm>
            <a:off x="2283480" y="1055880"/>
            <a:ext cx="4464000" cy="25758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0e2a47"/>
        </a:solidFill>
      </p:bgPr>
    </p:bg>
    <p:spTree>
      <p:nvGrpSpPr>
        <p:cNvPr id="1" name=""/>
        <p:cNvGrpSpPr/>
        <p:nvPr/>
      </p:nvGrpSpPr>
      <p:grpSpPr>
        <a:xfrm>
          <a:off x="0" y="0"/>
          <a:ext cx="0" cy="0"/>
          <a:chOff x="0" y="0"/>
          <a:chExt cx="0" cy="0"/>
        </a:xfrm>
      </p:grpSpPr>
      <p:sp>
        <p:nvSpPr>
          <p:cNvPr id="869" name="CustomShape 1"/>
          <p:cNvSpPr/>
          <p:nvPr/>
        </p:nvSpPr>
        <p:spPr>
          <a:xfrm>
            <a:off x="1048320" y="954360"/>
            <a:ext cx="7046640" cy="48168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n" sz="2400" spc="-1" strike="noStrike">
                <a:solidFill>
                  <a:srgbClr val="ffffff"/>
                </a:solidFill>
                <a:latin typeface="Arial"/>
                <a:ea typeface="Arial"/>
              </a:rPr>
              <a:t>Fonts &amp; colors used</a:t>
            </a:r>
            <a:endParaRPr b="0" lang="en-NG" sz="2400" spc="-1" strike="noStrike">
              <a:latin typeface="Arial"/>
            </a:endParaRPr>
          </a:p>
        </p:txBody>
      </p:sp>
      <p:sp>
        <p:nvSpPr>
          <p:cNvPr id="870" name="CustomShape 2"/>
          <p:cNvSpPr/>
          <p:nvPr/>
        </p:nvSpPr>
        <p:spPr>
          <a:xfrm>
            <a:off x="1068120" y="1458000"/>
            <a:ext cx="7046640" cy="439560"/>
          </a:xfrm>
          <a:prstGeom prst="rect">
            <a:avLst/>
          </a:prstGeom>
          <a:noFill/>
          <a:ln w="0">
            <a:noFill/>
          </a:ln>
        </p:spPr>
        <p:style>
          <a:lnRef idx="0"/>
          <a:fillRef idx="0"/>
          <a:effectRef idx="0"/>
          <a:fontRef idx="minor"/>
        </p:style>
        <p:txBody>
          <a:bodyPr lIns="90000" rIns="90000" tIns="91440" bIns="91440">
            <a:noAutofit/>
          </a:bodyPr>
          <a:p>
            <a:pPr algn="ctr">
              <a:lnSpc>
                <a:spcPct val="115000"/>
              </a:lnSpc>
              <a:tabLst>
                <a:tab algn="l" pos="0"/>
              </a:tabLst>
            </a:pPr>
            <a:r>
              <a:rPr b="0" lang="en" sz="1200" spc="-1" strike="noStrike">
                <a:solidFill>
                  <a:srgbClr val="ffffff"/>
                </a:solidFill>
                <a:latin typeface="Arial"/>
                <a:ea typeface="Arial"/>
              </a:rPr>
              <a:t>This presentation has been made using the following fonts:</a:t>
            </a:r>
            <a:endParaRPr b="0" lang="en-NG" sz="1200" spc="-1" strike="noStrike">
              <a:latin typeface="Arial"/>
            </a:endParaRPr>
          </a:p>
          <a:p>
            <a:pPr>
              <a:lnSpc>
                <a:spcPct val="115000"/>
              </a:lnSpc>
              <a:tabLst>
                <a:tab algn="l" pos="0"/>
              </a:tabLst>
            </a:pPr>
            <a:endParaRPr b="0" lang="en-NG" sz="1200" spc="-1" strike="noStrike">
              <a:latin typeface="Arial"/>
            </a:endParaRPr>
          </a:p>
        </p:txBody>
      </p:sp>
      <p:sp>
        <p:nvSpPr>
          <p:cNvPr id="871" name="CustomShape 3"/>
          <p:cNvSpPr/>
          <p:nvPr/>
        </p:nvSpPr>
        <p:spPr>
          <a:xfrm>
            <a:off x="1068120" y="1919160"/>
            <a:ext cx="7046640" cy="1254240"/>
          </a:xfrm>
          <a:prstGeom prst="rect">
            <a:avLst/>
          </a:prstGeom>
          <a:noFill/>
          <a:ln w="0">
            <a:noFill/>
          </a:ln>
        </p:spPr>
        <p:style>
          <a:lnRef idx="0"/>
          <a:fillRef idx="0"/>
          <a:effectRef idx="0"/>
          <a:fontRef idx="minor"/>
        </p:style>
        <p:txBody>
          <a:bodyPr lIns="90000" rIns="90000" tIns="91440" bIns="91440" anchor="ctr">
            <a:noAutofit/>
          </a:bodyPr>
          <a:p>
            <a:pPr algn="ctr">
              <a:lnSpc>
                <a:spcPct val="115000"/>
              </a:lnSpc>
              <a:tabLst>
                <a:tab algn="l" pos="0"/>
              </a:tabLst>
            </a:pPr>
            <a:r>
              <a:rPr b="1" lang="en" sz="1100" spc="-1" strike="noStrike">
                <a:solidFill>
                  <a:srgbClr val="ffffff"/>
                </a:solidFill>
                <a:latin typeface="Arial"/>
                <a:ea typeface="Arial"/>
              </a:rPr>
              <a:t>Rajdhani</a:t>
            </a:r>
            <a:endParaRPr b="0" lang="en-NG" sz="1100" spc="-1" strike="noStrike">
              <a:latin typeface="Arial"/>
            </a:endParaRPr>
          </a:p>
          <a:p>
            <a:pPr algn="ctr">
              <a:lnSpc>
                <a:spcPct val="115000"/>
              </a:lnSpc>
              <a:tabLst>
                <a:tab algn="l" pos="0"/>
              </a:tabLst>
            </a:pPr>
            <a:r>
              <a:rPr b="0" lang="en" sz="1100" spc="-1" strike="noStrike">
                <a:solidFill>
                  <a:srgbClr val="ffffff"/>
                </a:solidFill>
                <a:latin typeface="Arial"/>
                <a:ea typeface="Arial"/>
              </a:rPr>
              <a:t>(</a:t>
            </a:r>
            <a:r>
              <a:rPr b="0" lang="en" sz="1100" spc="-1" strike="noStrike" u="sng">
                <a:solidFill>
                  <a:srgbClr val="0097a7"/>
                </a:solidFill>
                <a:uFillTx/>
                <a:latin typeface="Arial"/>
                <a:ea typeface="Arial"/>
                <a:hlinkClick r:id="rId1"/>
              </a:rPr>
              <a:t>https://fonts.google.com/specimen/Rajdhani</a:t>
            </a:r>
            <a:r>
              <a:rPr b="0" lang="en" sz="1100" spc="-1" strike="noStrike">
                <a:solidFill>
                  <a:srgbClr val="ffffff"/>
                </a:solidFill>
                <a:latin typeface="Arial"/>
                <a:ea typeface="Arial"/>
              </a:rPr>
              <a:t>)</a:t>
            </a:r>
            <a:endParaRPr b="0" lang="en-NG" sz="1100" spc="-1" strike="noStrike">
              <a:latin typeface="Arial"/>
            </a:endParaRPr>
          </a:p>
          <a:p>
            <a:pPr algn="ctr">
              <a:lnSpc>
                <a:spcPct val="115000"/>
              </a:lnSpc>
              <a:tabLst>
                <a:tab algn="l" pos="0"/>
              </a:tabLst>
            </a:pPr>
            <a:endParaRPr b="0" lang="en-NG" sz="1100" spc="-1" strike="noStrike">
              <a:latin typeface="Arial"/>
            </a:endParaRPr>
          </a:p>
          <a:p>
            <a:pPr algn="ctr">
              <a:lnSpc>
                <a:spcPct val="115000"/>
              </a:lnSpc>
              <a:tabLst>
                <a:tab algn="l" pos="0"/>
              </a:tabLst>
            </a:pPr>
            <a:r>
              <a:rPr b="1" lang="en" sz="1100" spc="-1" strike="noStrike">
                <a:solidFill>
                  <a:srgbClr val="ffffff"/>
                </a:solidFill>
                <a:latin typeface="Arial"/>
                <a:ea typeface="Arial"/>
              </a:rPr>
              <a:t>Fira Sans Condensed</a:t>
            </a:r>
            <a:endParaRPr b="0" lang="en-NG" sz="1100" spc="-1" strike="noStrike">
              <a:latin typeface="Arial"/>
            </a:endParaRPr>
          </a:p>
          <a:p>
            <a:pPr algn="ctr">
              <a:lnSpc>
                <a:spcPct val="115000"/>
              </a:lnSpc>
              <a:tabLst>
                <a:tab algn="l" pos="0"/>
              </a:tabLst>
            </a:pPr>
            <a:r>
              <a:rPr b="0" lang="en" sz="1100" spc="-1" strike="noStrike">
                <a:solidFill>
                  <a:srgbClr val="ffffff"/>
                </a:solidFill>
                <a:latin typeface="Arial"/>
                <a:ea typeface="Arial"/>
              </a:rPr>
              <a:t>(</a:t>
            </a:r>
            <a:r>
              <a:rPr b="0" lang="en" sz="1100" spc="-1" strike="noStrike" u="sng">
                <a:solidFill>
                  <a:srgbClr val="0097a7"/>
                </a:solidFill>
                <a:uFillTx/>
                <a:latin typeface="Arial"/>
                <a:ea typeface="Arial"/>
                <a:hlinkClick r:id="rId2"/>
              </a:rPr>
              <a:t>https://fonts.google.com/specimen/Fira+Sans+Condensed</a:t>
            </a:r>
            <a:r>
              <a:rPr b="0" lang="en" sz="1100" spc="-1" strike="noStrike">
                <a:solidFill>
                  <a:srgbClr val="ffffff"/>
                </a:solidFill>
                <a:latin typeface="Arial"/>
                <a:ea typeface="Arial"/>
              </a:rPr>
              <a:t>)</a:t>
            </a:r>
            <a:endParaRPr b="0" lang="en-NG" sz="1100" spc="-1" strike="noStrike">
              <a:latin typeface="Arial"/>
            </a:endParaRPr>
          </a:p>
        </p:txBody>
      </p:sp>
      <p:sp>
        <p:nvSpPr>
          <p:cNvPr id="872" name="CustomShape 4"/>
          <p:cNvSpPr/>
          <p:nvPr/>
        </p:nvSpPr>
        <p:spPr>
          <a:xfrm>
            <a:off x="4707360" y="3498840"/>
            <a:ext cx="790560" cy="753480"/>
          </a:xfrm>
          <a:prstGeom prst="roundRect">
            <a:avLst>
              <a:gd name="adj" fmla="val 16667"/>
            </a:avLst>
          </a:prstGeom>
          <a:solidFill>
            <a:srgbClr val="cc4125"/>
          </a:solidFill>
          <a:ln w="9525">
            <a:solidFill>
              <a:srgbClr val="ffffff"/>
            </a:solidFill>
            <a:round/>
          </a:ln>
        </p:spPr>
        <p:style>
          <a:lnRef idx="0"/>
          <a:fillRef idx="0"/>
          <a:effectRef idx="0"/>
          <a:fontRef idx="minor"/>
        </p:style>
      </p:sp>
      <p:sp>
        <p:nvSpPr>
          <p:cNvPr id="873" name="CustomShape 5"/>
          <p:cNvSpPr/>
          <p:nvPr/>
        </p:nvSpPr>
        <p:spPr>
          <a:xfrm>
            <a:off x="5769000" y="3498840"/>
            <a:ext cx="790560" cy="753480"/>
          </a:xfrm>
          <a:prstGeom prst="roundRect">
            <a:avLst>
              <a:gd name="adj" fmla="val 16667"/>
            </a:avLst>
          </a:prstGeom>
          <a:solidFill>
            <a:srgbClr val="f3f3f3"/>
          </a:solidFill>
          <a:ln w="9525">
            <a:solidFill>
              <a:srgbClr val="ffffff"/>
            </a:solidFill>
            <a:round/>
          </a:ln>
        </p:spPr>
        <p:style>
          <a:lnRef idx="0"/>
          <a:fillRef idx="0"/>
          <a:effectRef idx="0"/>
          <a:fontRef idx="minor"/>
        </p:style>
      </p:sp>
      <p:sp>
        <p:nvSpPr>
          <p:cNvPr id="874" name="CustomShape 6"/>
          <p:cNvSpPr/>
          <p:nvPr/>
        </p:nvSpPr>
        <p:spPr>
          <a:xfrm>
            <a:off x="4707360" y="3655800"/>
            <a:ext cx="790560" cy="4395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000" spc="-1" strike="noStrike">
                <a:solidFill>
                  <a:srgbClr val="ffffff"/>
                </a:solidFill>
                <a:latin typeface="Arial"/>
                <a:ea typeface="Arial"/>
              </a:rPr>
              <a:t>#cc4125</a:t>
            </a:r>
            <a:endParaRPr b="0" lang="en-NG" sz="1000" spc="-1" strike="noStrike">
              <a:latin typeface="Arial"/>
            </a:endParaRPr>
          </a:p>
        </p:txBody>
      </p:sp>
      <p:sp>
        <p:nvSpPr>
          <p:cNvPr id="875" name="CustomShape 7"/>
          <p:cNvSpPr/>
          <p:nvPr/>
        </p:nvSpPr>
        <p:spPr>
          <a:xfrm>
            <a:off x="5769000" y="3655800"/>
            <a:ext cx="790560" cy="4395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000" spc="-1" strike="noStrike">
                <a:solidFill>
                  <a:srgbClr val="434343"/>
                </a:solidFill>
                <a:latin typeface="Arial"/>
                <a:ea typeface="Arial"/>
              </a:rPr>
              <a:t>#f3f3f3</a:t>
            </a:r>
            <a:endParaRPr b="0" lang="en-NG" sz="1000" spc="-1" strike="noStrike">
              <a:latin typeface="Arial"/>
            </a:endParaRPr>
          </a:p>
        </p:txBody>
      </p:sp>
      <p:sp>
        <p:nvSpPr>
          <p:cNvPr id="876" name="CustomShape 8"/>
          <p:cNvSpPr/>
          <p:nvPr/>
        </p:nvSpPr>
        <p:spPr>
          <a:xfrm>
            <a:off x="2583720" y="3498840"/>
            <a:ext cx="790560" cy="753480"/>
          </a:xfrm>
          <a:prstGeom prst="roundRect">
            <a:avLst>
              <a:gd name="adj" fmla="val 16667"/>
            </a:avLst>
          </a:prstGeom>
          <a:solidFill>
            <a:srgbClr val="0c343d"/>
          </a:solidFill>
          <a:ln w="9525">
            <a:solidFill>
              <a:srgbClr val="ffffff"/>
            </a:solidFill>
            <a:round/>
          </a:ln>
        </p:spPr>
        <p:style>
          <a:lnRef idx="0"/>
          <a:fillRef idx="0"/>
          <a:effectRef idx="0"/>
          <a:fontRef idx="minor"/>
        </p:style>
      </p:sp>
      <p:sp>
        <p:nvSpPr>
          <p:cNvPr id="877" name="CustomShape 9"/>
          <p:cNvSpPr/>
          <p:nvPr/>
        </p:nvSpPr>
        <p:spPr>
          <a:xfrm>
            <a:off x="3645360" y="3498840"/>
            <a:ext cx="790560" cy="753480"/>
          </a:xfrm>
          <a:prstGeom prst="roundRect">
            <a:avLst>
              <a:gd name="adj" fmla="val 16667"/>
            </a:avLst>
          </a:prstGeom>
          <a:solidFill>
            <a:srgbClr val="00c3b1"/>
          </a:solidFill>
          <a:ln w="9525">
            <a:solidFill>
              <a:srgbClr val="ffffff"/>
            </a:solidFill>
            <a:round/>
          </a:ln>
        </p:spPr>
        <p:style>
          <a:lnRef idx="0"/>
          <a:fillRef idx="0"/>
          <a:effectRef idx="0"/>
          <a:fontRef idx="minor"/>
        </p:style>
      </p:sp>
      <p:sp>
        <p:nvSpPr>
          <p:cNvPr id="878" name="CustomShape 10"/>
          <p:cNvSpPr/>
          <p:nvPr/>
        </p:nvSpPr>
        <p:spPr>
          <a:xfrm>
            <a:off x="2583720" y="3655800"/>
            <a:ext cx="790560" cy="4395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000" spc="-1" strike="noStrike">
                <a:solidFill>
                  <a:srgbClr val="ffffff"/>
                </a:solidFill>
                <a:latin typeface="Arial"/>
                <a:ea typeface="Arial"/>
              </a:rPr>
              <a:t>#0c343d</a:t>
            </a:r>
            <a:endParaRPr b="0" lang="en-NG" sz="1000" spc="-1" strike="noStrike">
              <a:latin typeface="Arial"/>
            </a:endParaRPr>
          </a:p>
        </p:txBody>
      </p:sp>
      <p:sp>
        <p:nvSpPr>
          <p:cNvPr id="879" name="CustomShape 11"/>
          <p:cNvSpPr/>
          <p:nvPr/>
        </p:nvSpPr>
        <p:spPr>
          <a:xfrm>
            <a:off x="3645360" y="3655800"/>
            <a:ext cx="790560" cy="4395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000" spc="-1" strike="noStrike">
                <a:solidFill>
                  <a:srgbClr val="f3f3f3"/>
                </a:solidFill>
                <a:latin typeface="Arial"/>
                <a:ea typeface="Arial"/>
              </a:rPr>
              <a:t>#00c3b1</a:t>
            </a:r>
            <a:endParaRPr b="0" lang="en-NG" sz="1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blipFill rotWithShape="0">
          <a:blip r:embed="rId1"/>
          <a:stretch/>
        </a:blipFill>
      </p:bgPr>
    </p:bg>
    <p:spTree>
      <p:nvGrpSpPr>
        <p:cNvPr id="1" name=""/>
        <p:cNvGrpSpPr/>
        <p:nvPr/>
      </p:nvGrpSpPr>
      <p:grpSpPr>
        <a:xfrm>
          <a:off x="0" y="0"/>
          <a:ext cx="0" cy="0"/>
          <a:chOff x="0" y="0"/>
          <a:chExt cx="0" cy="0"/>
        </a:xfrm>
      </p:grpSpPr>
      <p:sp>
        <p:nvSpPr>
          <p:cNvPr id="880" name="CustomShape 1"/>
          <p:cNvSpPr/>
          <p:nvPr/>
        </p:nvSpPr>
        <p:spPr>
          <a:xfrm>
            <a:off x="720000" y="509760"/>
            <a:ext cx="770328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a:solidFill>
                  <a:srgbClr val="f3f3f3"/>
                </a:solidFill>
                <a:latin typeface="Rajdhani"/>
                <a:ea typeface="Rajdhani"/>
              </a:rPr>
              <a:t>SOFTWARE DESKTOP</a:t>
            </a:r>
            <a:endParaRPr b="0" lang="en-NG" sz="3000" spc="-1" strike="noStrike">
              <a:latin typeface="Arial"/>
            </a:endParaRPr>
          </a:p>
        </p:txBody>
      </p:sp>
      <p:grpSp>
        <p:nvGrpSpPr>
          <p:cNvPr id="881" name="Group 2"/>
          <p:cNvGrpSpPr/>
          <p:nvPr/>
        </p:nvGrpSpPr>
        <p:grpSpPr>
          <a:xfrm>
            <a:off x="656280" y="1676520"/>
            <a:ext cx="3532680" cy="2690280"/>
            <a:chOff x="656280" y="1676520"/>
            <a:chExt cx="3532680" cy="2690280"/>
          </a:xfrm>
        </p:grpSpPr>
        <p:sp>
          <p:nvSpPr>
            <p:cNvPr id="882" name="CustomShape 3"/>
            <p:cNvSpPr/>
            <p:nvPr/>
          </p:nvSpPr>
          <p:spPr>
            <a:xfrm>
              <a:off x="777600" y="1789200"/>
              <a:ext cx="3292560" cy="2007360"/>
            </a:xfrm>
            <a:prstGeom prst="rect">
              <a:avLst/>
            </a:prstGeom>
            <a:noFill/>
            <a:ln w="19050">
              <a:solidFill>
                <a:srgbClr val="f3f3f3"/>
              </a:solidFill>
              <a:round/>
            </a:ln>
          </p:spPr>
          <p:style>
            <a:lnRef idx="0"/>
            <a:fillRef idx="0"/>
            <a:effectRef idx="0"/>
            <a:fontRef idx="minor"/>
          </p:style>
        </p:sp>
        <p:sp>
          <p:nvSpPr>
            <p:cNvPr id="883" name="CustomShape 4"/>
            <p:cNvSpPr/>
            <p:nvPr/>
          </p:nvSpPr>
          <p:spPr>
            <a:xfrm>
              <a:off x="656280" y="1676520"/>
              <a:ext cx="3532680" cy="2234880"/>
            </a:xfrm>
            <a:prstGeom prst="roundRect">
              <a:avLst>
                <a:gd name="adj" fmla="val 3857"/>
              </a:avLst>
            </a:prstGeom>
            <a:noFill/>
            <a:ln w="19050">
              <a:solidFill>
                <a:srgbClr val="f3f3f3"/>
              </a:solidFill>
              <a:round/>
            </a:ln>
          </p:spPr>
          <p:style>
            <a:lnRef idx="0"/>
            <a:fillRef idx="0"/>
            <a:effectRef idx="0"/>
            <a:fontRef idx="minor"/>
          </p:style>
        </p:sp>
        <p:grpSp>
          <p:nvGrpSpPr>
            <p:cNvPr id="884" name="Group 5"/>
            <p:cNvGrpSpPr/>
            <p:nvPr/>
          </p:nvGrpSpPr>
          <p:grpSpPr>
            <a:xfrm>
              <a:off x="680400" y="1700640"/>
              <a:ext cx="3484440" cy="2666160"/>
              <a:chOff x="680400" y="1700640"/>
              <a:chExt cx="3484440" cy="2666160"/>
            </a:xfrm>
          </p:grpSpPr>
          <p:sp>
            <p:nvSpPr>
              <p:cNvPr id="885" name="CustomShape 6"/>
              <p:cNvSpPr/>
              <p:nvPr/>
            </p:nvSpPr>
            <p:spPr>
              <a:xfrm>
                <a:off x="680400" y="1700640"/>
                <a:ext cx="3484440" cy="2185920"/>
              </a:xfrm>
              <a:prstGeom prst="roundRect">
                <a:avLst>
                  <a:gd name="adj" fmla="val 3282"/>
                </a:avLst>
              </a:prstGeom>
              <a:noFill/>
              <a:ln w="19050">
                <a:solidFill>
                  <a:srgbClr val="f3f3f3"/>
                </a:solidFill>
                <a:round/>
              </a:ln>
            </p:spPr>
            <p:style>
              <a:lnRef idx="0"/>
              <a:fillRef idx="0"/>
              <a:effectRef idx="0"/>
              <a:fontRef idx="minor"/>
            </p:style>
          </p:sp>
          <p:sp>
            <p:nvSpPr>
              <p:cNvPr id="886" name="CustomShape 7"/>
              <p:cNvSpPr/>
              <p:nvPr/>
            </p:nvSpPr>
            <p:spPr>
              <a:xfrm>
                <a:off x="1818360" y="3911760"/>
                <a:ext cx="1206000" cy="455040"/>
              </a:xfrm>
              <a:custGeom>
                <a:avLst/>
                <a:gdLst/>
                <a:ahLst/>
                <a:rect l="l" t="t" r="r" b="b"/>
                <a:pathLst>
                  <a:path w="65999" h="24926">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a:solidFill>
                  <a:srgbClr val="f3f3f3"/>
                </a:solidFill>
                <a:round/>
              </a:ln>
            </p:spPr>
            <p:style>
              <a:lnRef idx="0"/>
              <a:fillRef idx="0"/>
              <a:effectRef idx="0"/>
              <a:fontRef idx="minor"/>
            </p:style>
          </p:sp>
        </p:grpSp>
        <p:sp>
          <p:nvSpPr>
            <p:cNvPr id="887" name="CustomShape 8"/>
            <p:cNvSpPr/>
            <p:nvPr/>
          </p:nvSpPr>
          <p:spPr>
            <a:xfrm>
              <a:off x="1831320" y="4324320"/>
              <a:ext cx="1188360" cy="360"/>
            </a:xfrm>
            <a:custGeom>
              <a:avLst/>
              <a:gdLst/>
              <a:ahLst/>
              <a:rect l="l" t="t" r="r" b="b"/>
              <a:pathLst>
                <a:path w="21600" h="21600">
                  <a:moveTo>
                    <a:pt x="0" y="0"/>
                  </a:moveTo>
                  <a:lnTo>
                    <a:pt x="21600" y="21600"/>
                  </a:lnTo>
                </a:path>
              </a:pathLst>
            </a:custGeom>
            <a:noFill/>
            <a:ln w="19050">
              <a:solidFill>
                <a:srgbClr val="f3f3f3"/>
              </a:solidFill>
              <a:round/>
            </a:ln>
          </p:spPr>
          <p:style>
            <a:lnRef idx="0"/>
            <a:fillRef idx="0"/>
            <a:effectRef idx="0"/>
            <a:fontRef idx="minor"/>
          </p:style>
        </p:sp>
      </p:grpSp>
      <p:pic>
        <p:nvPicPr>
          <p:cNvPr id="888" name="Google Shape;1752;p44" descr=""/>
          <p:cNvPicPr/>
          <p:nvPr/>
        </p:nvPicPr>
        <p:blipFill>
          <a:blip r:embed="rId2"/>
          <a:srcRect l="3791" t="0" r="3791" b="0"/>
          <a:stretch/>
        </p:blipFill>
        <p:spPr>
          <a:xfrm>
            <a:off x="785880" y="1795680"/>
            <a:ext cx="3277800" cy="1994400"/>
          </a:xfrm>
          <a:prstGeom prst="rect">
            <a:avLst/>
          </a:prstGeom>
          <a:ln w="0">
            <a:noFill/>
          </a:ln>
        </p:spPr>
      </p:pic>
      <p:sp>
        <p:nvSpPr>
          <p:cNvPr id="889" name="CustomShape 9"/>
          <p:cNvSpPr/>
          <p:nvPr/>
        </p:nvSpPr>
        <p:spPr>
          <a:xfrm>
            <a:off x="4843080" y="2091600"/>
            <a:ext cx="3226320" cy="1402560"/>
          </a:xfrm>
          <a:prstGeom prst="rect">
            <a:avLst/>
          </a:prstGeom>
          <a:noFill/>
          <a:ln w="0">
            <a:noFill/>
          </a:ln>
        </p:spPr>
        <p:style>
          <a:lnRef idx="0"/>
          <a:fillRef idx="0"/>
          <a:effectRef idx="0"/>
          <a:fontRef idx="minor"/>
        </p:style>
        <p:txBody>
          <a:bodyPr lIns="90000" rIns="90000" tIns="274320" bIns="91440" anchor="ctr">
            <a:noAutofit/>
          </a:bodyPr>
          <a:p>
            <a:pPr>
              <a:lnSpc>
                <a:spcPct val="100000"/>
              </a:lnSpc>
              <a:spcAft>
                <a:spcPts val="1599"/>
              </a:spcAft>
              <a:tabLst>
                <a:tab algn="l" pos="0"/>
              </a:tabLst>
            </a:pPr>
            <a:r>
              <a:rPr b="0" lang="en" sz="1600" spc="-1" strike="noStrike">
                <a:solidFill>
                  <a:srgbClr val="f3f3f3"/>
                </a:solidFill>
                <a:latin typeface="Fira Sans Condensed Light"/>
                <a:ea typeface="Fira Sans Condensed Light"/>
              </a:rPr>
              <a:t>Mercury is the closest planet to the Sun and the smallest one in the Solar System—it’s only a bit larger than our Moon</a:t>
            </a:r>
            <a:endParaRPr b="0" lang="en-NG" sz="1600" spc="-1" strike="noStrike">
              <a:latin typeface="Arial"/>
            </a:endParaRPr>
          </a:p>
        </p:txBody>
      </p:sp>
      <p:sp>
        <p:nvSpPr>
          <p:cNvPr id="890" name="CustomShape 10"/>
          <p:cNvSpPr/>
          <p:nvPr/>
        </p:nvSpPr>
        <p:spPr>
          <a:xfrm>
            <a:off x="4572000" y="2477880"/>
            <a:ext cx="360" cy="63000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78" name="CustomShape 1"/>
          <p:cNvSpPr/>
          <p:nvPr/>
        </p:nvSpPr>
        <p:spPr>
          <a:xfrm>
            <a:off x="5243400" y="1434600"/>
            <a:ext cx="2676240" cy="22737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 sz="4800" spc="-1" strike="noStrike">
                <a:solidFill>
                  <a:srgbClr val="f3f3f3"/>
                </a:solidFill>
                <a:latin typeface="Rajdhani"/>
                <a:ea typeface="Rajdhani"/>
              </a:rPr>
              <a:t>ABOUT ME</a:t>
            </a:r>
            <a:endParaRPr b="0" lang="en-NG" sz="4800" spc="-1" strike="noStrike">
              <a:latin typeface="Arial"/>
            </a:endParaRPr>
          </a:p>
        </p:txBody>
      </p:sp>
      <p:sp>
        <p:nvSpPr>
          <p:cNvPr id="479" name="CustomShape 2"/>
          <p:cNvSpPr/>
          <p:nvPr/>
        </p:nvSpPr>
        <p:spPr>
          <a:xfrm>
            <a:off x="999000" y="1434600"/>
            <a:ext cx="3568320" cy="227376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0" lang="en" sz="1600" spc="-1" strike="noStrike">
                <a:solidFill>
                  <a:srgbClr val="f3f3f3"/>
                </a:solidFill>
                <a:latin typeface="Fira Sans Condensed Light"/>
                <a:ea typeface="Fira Sans Condensed Light"/>
              </a:rPr>
              <a:t>Hi, I’m Pr3sh Cy63r most preferrably called Presh Cyber, </a:t>
            </a:r>
            <a:r>
              <a:rPr b="0" lang="en-US" sz="1600" spc="-1" strike="noStrike">
                <a:solidFill>
                  <a:srgbClr val="f3f3f3"/>
                </a:solidFill>
                <a:latin typeface="Fira Sans Condensed Light"/>
                <a:ea typeface="Fira Sans Condensed Light"/>
              </a:rPr>
              <a:t>I</a:t>
            </a:r>
            <a:r>
              <a:rPr b="0" lang="en" sz="1600" spc="-1" strike="noStrike">
                <a:solidFill>
                  <a:srgbClr val="f3f3f3"/>
                </a:solidFill>
                <a:latin typeface="Fira Sans Condensed Light"/>
                <a:ea typeface="Fira Sans Condensed Light"/>
              </a:rPr>
              <a:t>’m a Cyber Security entusiast and Analyst, a Certified Ethical Hacker, Aviatrix Certified Engineer (Network and Cloud Security). </a:t>
            </a:r>
            <a:r>
              <a:rPr b="0" lang="en-US" sz="1600" spc="-1" strike="noStrike">
                <a:solidFill>
                  <a:srgbClr val="f3f3f3"/>
                </a:solidFill>
                <a:latin typeface="Fira Sans Condensed Light"/>
                <a:ea typeface="Fira Sans Condensed Light"/>
              </a:rPr>
              <a:t>A </a:t>
            </a:r>
            <a:r>
              <a:rPr b="0" lang="en" sz="1600" spc="-1" strike="noStrike">
                <a:solidFill>
                  <a:srgbClr val="f3f3f3"/>
                </a:solidFill>
                <a:latin typeface="Fira Sans Condensed Light"/>
                <a:ea typeface="Fira Sans Condensed Light"/>
              </a:rPr>
              <a:t>Graduate of Computer Science, </a:t>
            </a:r>
            <a:r>
              <a:rPr b="0" lang="en-US" sz="1600" spc="-1" strike="noStrike">
                <a:solidFill>
                  <a:srgbClr val="f3f3f3"/>
                </a:solidFill>
                <a:latin typeface="Fira Sans Condensed Light"/>
                <a:ea typeface="Fira Sans Condensed Light"/>
              </a:rPr>
              <a:t>and most importantly a humble member of this Community (DOH)</a:t>
            </a:r>
            <a:endParaRPr b="0" lang="en-NG" sz="1600" spc="-1" strike="noStrike">
              <a:latin typeface="Arial"/>
            </a:endParaRPr>
          </a:p>
        </p:txBody>
      </p:sp>
      <p:sp>
        <p:nvSpPr>
          <p:cNvPr id="480" name="CustomShape 3"/>
          <p:cNvSpPr/>
          <p:nvPr/>
        </p:nvSpPr>
        <p:spPr>
          <a:xfrm>
            <a:off x="4917960" y="2256480"/>
            <a:ext cx="360" cy="63000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blipFill rotWithShape="0">
          <a:blip r:embed="rId1"/>
          <a:stretch/>
        </a:blipFill>
      </p:bgPr>
    </p:bg>
    <p:spTree>
      <p:nvGrpSpPr>
        <p:cNvPr id="1" name=""/>
        <p:cNvGrpSpPr/>
        <p:nvPr/>
      </p:nvGrpSpPr>
      <p:grpSpPr>
        <a:xfrm>
          <a:off x="0" y="0"/>
          <a:ext cx="0" cy="0"/>
          <a:chOff x="0" y="0"/>
          <a:chExt cx="0" cy="0"/>
        </a:xfrm>
      </p:grpSpPr>
      <p:sp>
        <p:nvSpPr>
          <p:cNvPr id="891" name="CustomShape 1"/>
          <p:cNvSpPr/>
          <p:nvPr/>
        </p:nvSpPr>
        <p:spPr>
          <a:xfrm>
            <a:off x="720000" y="509760"/>
            <a:ext cx="770328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a:solidFill>
                  <a:srgbClr val="f3f3f3"/>
                </a:solidFill>
                <a:latin typeface="Rajdhani"/>
                <a:ea typeface="Rajdhani"/>
              </a:rPr>
              <a:t>CONTENTS OF THIS TEMPLATE</a:t>
            </a:r>
            <a:endParaRPr b="0" lang="en-NG" sz="3000" spc="-1" strike="noStrike">
              <a:latin typeface="Arial"/>
            </a:endParaRPr>
          </a:p>
        </p:txBody>
      </p:sp>
      <p:sp>
        <p:nvSpPr>
          <p:cNvPr id="892" name="CustomShape 2"/>
          <p:cNvSpPr/>
          <p:nvPr/>
        </p:nvSpPr>
        <p:spPr>
          <a:xfrm>
            <a:off x="720000" y="1152360"/>
            <a:ext cx="7703280" cy="3605400"/>
          </a:xfrm>
          <a:prstGeom prst="rect">
            <a:avLst/>
          </a:prstGeom>
          <a:solidFill>
            <a:srgbClr val="0c343d">
              <a:alpha val="57000"/>
            </a:srgbClr>
          </a:solidFill>
          <a:ln w="0">
            <a:noFill/>
          </a:ln>
        </p:spPr>
        <p:style>
          <a:lnRef idx="0"/>
          <a:fillRef idx="0"/>
          <a:effectRef idx="0"/>
          <a:fontRef idx="minor"/>
        </p:style>
        <p:txBody>
          <a:bodyPr lIns="234000" rIns="234000" tIns="234000" bIns="91440">
            <a:noAutofit/>
          </a:bodyPr>
          <a:p>
            <a:pPr>
              <a:lnSpc>
                <a:spcPct val="100000"/>
              </a:lnSpc>
              <a:tabLst>
                <a:tab algn="l" pos="0"/>
              </a:tabLst>
            </a:pPr>
            <a:r>
              <a:rPr b="0" lang="en" sz="1300" spc="-1" strike="noStrike">
                <a:solidFill>
                  <a:srgbClr val="f3f3f3"/>
                </a:solidFill>
                <a:latin typeface="Fira Sans Condensed Light"/>
                <a:ea typeface="Fira Sans Condensed Light"/>
              </a:rPr>
              <a:t>Here’s what you’ll find in this </a:t>
            </a:r>
            <a:r>
              <a:rPr b="1" lang="en" sz="1300" spc="-1" strike="noStrike" u="sng">
                <a:solidFill>
                  <a:srgbClr val="f3f3f3"/>
                </a:solidFill>
                <a:uFillTx/>
                <a:latin typeface="Fira Sans Condensed"/>
                <a:ea typeface="Fira Sans Condensed"/>
                <a:hlinkClick r:id="rId2"/>
              </a:rPr>
              <a:t>Slidesgo </a:t>
            </a:r>
            <a:r>
              <a:rPr b="0" lang="en" sz="1300" spc="-1" strike="noStrike">
                <a:solidFill>
                  <a:srgbClr val="f3f3f3"/>
                </a:solidFill>
                <a:latin typeface="Fira Sans Condensed Light"/>
                <a:ea typeface="Fira Sans Condensed Light"/>
              </a:rPr>
              <a:t>template: </a:t>
            </a:r>
            <a:endParaRPr b="0" lang="en-NG" sz="1300" spc="-1" strike="noStrike">
              <a:latin typeface="Arial"/>
            </a:endParaRPr>
          </a:p>
          <a:p>
            <a:pPr>
              <a:lnSpc>
                <a:spcPct val="100000"/>
              </a:lnSpc>
              <a:tabLst>
                <a:tab algn="l" pos="0"/>
              </a:tabLst>
            </a:pPr>
            <a:endParaRPr b="0" lang="en-NG" sz="1300" spc="-1" strike="noStrike">
              <a:latin typeface="Arial"/>
            </a:endParaRPr>
          </a:p>
          <a:p>
            <a:pPr marL="457200" indent="-310320">
              <a:lnSpc>
                <a:spcPct val="100000"/>
              </a:lnSpc>
              <a:buClr>
                <a:srgbClr val="f3f3f3"/>
              </a:buClr>
              <a:buFont typeface="Fira Sans Condensed Light"/>
              <a:buAutoNum type="arabicPeriod"/>
              <a:tabLst>
                <a:tab algn="l" pos="0"/>
              </a:tabLst>
            </a:pPr>
            <a:r>
              <a:rPr b="0" lang="en" sz="1300" spc="-1" strike="noStrike">
                <a:solidFill>
                  <a:srgbClr val="f3f3f3"/>
                </a:solidFill>
                <a:latin typeface="Fira Sans Condensed Light"/>
                <a:ea typeface="Fira Sans Condensed Light"/>
              </a:rPr>
              <a:t>A slide structure based on an agency presentation template, which you can easily adapt to your needs. For more info on how to edit the template, please visit </a:t>
            </a:r>
            <a:r>
              <a:rPr b="1" lang="en" sz="1300" spc="-1" strike="noStrike" u="sng">
                <a:solidFill>
                  <a:srgbClr val="f3f3f3"/>
                </a:solidFill>
                <a:uFillTx/>
                <a:latin typeface="Fira Sans Condensed"/>
                <a:ea typeface="Fira Sans Condensed"/>
                <a:hlinkClick r:id="rId3"/>
              </a:rPr>
              <a:t>Slidesgo School</a:t>
            </a:r>
            <a:r>
              <a:rPr b="0" lang="en" sz="1300" spc="-1" strike="noStrike">
                <a:solidFill>
                  <a:srgbClr val="f3f3f3"/>
                </a:solidFill>
                <a:latin typeface="Fira Sans Condensed Light"/>
                <a:ea typeface="Fira Sans Condensed Light"/>
              </a:rPr>
              <a:t> or read our </a:t>
            </a:r>
            <a:r>
              <a:rPr b="1" lang="en" sz="1300" spc="-1" strike="noStrike" u="sng">
                <a:solidFill>
                  <a:srgbClr val="f3f3f3"/>
                </a:solidFill>
                <a:uFillTx/>
                <a:latin typeface="Fira Sans Condensed"/>
                <a:ea typeface="Fira Sans Condensed"/>
                <a:hlinkClick r:id="rId4"/>
              </a:rPr>
              <a:t>FAQs</a:t>
            </a:r>
            <a:r>
              <a:rPr b="0" lang="en" sz="1300" spc="-1" strike="noStrike">
                <a:solidFill>
                  <a:srgbClr val="f3f3f3"/>
                </a:solidFill>
                <a:latin typeface="Fira Sans Condensed Light"/>
                <a:ea typeface="Fira Sans Condensed Light"/>
              </a:rPr>
              <a:t>.</a:t>
            </a:r>
            <a:endParaRPr b="0" lang="en-NG" sz="1300" spc="-1" strike="noStrike">
              <a:latin typeface="Arial"/>
            </a:endParaRPr>
          </a:p>
          <a:p>
            <a:pPr marL="457200" indent="-310320">
              <a:lnSpc>
                <a:spcPct val="100000"/>
              </a:lnSpc>
              <a:buClr>
                <a:srgbClr val="f3f3f3"/>
              </a:buClr>
              <a:buFont typeface="Fira Sans Condensed Light"/>
              <a:buAutoNum type="arabicPeriod"/>
              <a:tabLst>
                <a:tab algn="l" pos="0"/>
              </a:tabLst>
            </a:pPr>
            <a:r>
              <a:rPr b="0" lang="en" sz="1300" spc="-1" strike="noStrike">
                <a:solidFill>
                  <a:srgbClr val="f3f3f3"/>
                </a:solidFill>
                <a:latin typeface="Fira Sans Condensed Light"/>
                <a:ea typeface="Fira Sans Condensed Light"/>
              </a:rPr>
              <a:t>An assortment of illustrations that are suitable for use in the presentation can be found in the </a:t>
            </a:r>
            <a:r>
              <a:rPr b="1" lang="en" sz="1300" spc="-1" strike="noStrike">
                <a:solidFill>
                  <a:srgbClr val="f3f3f3"/>
                </a:solidFill>
                <a:latin typeface="Fira Sans Condensed"/>
                <a:ea typeface="Fira Sans Condensed"/>
              </a:rPr>
              <a:t>alternative resources slide</a:t>
            </a:r>
            <a:r>
              <a:rPr b="0" lang="en" sz="1300" spc="-1" strike="noStrike">
                <a:solidFill>
                  <a:srgbClr val="f3f3f3"/>
                </a:solidFill>
                <a:latin typeface="Fira Sans Condensed Light"/>
                <a:ea typeface="Fira Sans Condensed Light"/>
              </a:rPr>
              <a:t>.</a:t>
            </a:r>
            <a:endParaRPr b="0" lang="en-NG" sz="1300" spc="-1" strike="noStrike">
              <a:latin typeface="Arial"/>
            </a:endParaRPr>
          </a:p>
          <a:p>
            <a:pPr marL="457200" indent="-310320">
              <a:lnSpc>
                <a:spcPct val="100000"/>
              </a:lnSpc>
              <a:buClr>
                <a:srgbClr val="f3f3f3"/>
              </a:buClr>
              <a:buFont typeface="Fira Sans Condensed Light"/>
              <a:buAutoNum type="arabicPeriod"/>
              <a:tabLst>
                <a:tab algn="l" pos="0"/>
              </a:tabLst>
            </a:pPr>
            <a:r>
              <a:rPr b="0" lang="en" sz="1300" spc="-1" strike="noStrike">
                <a:solidFill>
                  <a:srgbClr val="f3f3f3"/>
                </a:solidFill>
                <a:latin typeface="Fira Sans Condensed Light"/>
                <a:ea typeface="Fira Sans Condensed Light"/>
              </a:rPr>
              <a:t>A </a:t>
            </a:r>
            <a:r>
              <a:rPr b="1" lang="en" sz="1300" spc="-1" strike="noStrike">
                <a:solidFill>
                  <a:srgbClr val="f3f3f3"/>
                </a:solidFill>
                <a:latin typeface="Fira Sans Condensed"/>
                <a:ea typeface="Fira Sans Condensed"/>
              </a:rPr>
              <a:t>thanks slide</a:t>
            </a:r>
            <a:r>
              <a:rPr b="0" lang="en" sz="1300" spc="-1" strike="noStrike">
                <a:solidFill>
                  <a:srgbClr val="f3f3f3"/>
                </a:solidFill>
                <a:latin typeface="Fira Sans Condensed Light"/>
                <a:ea typeface="Fira Sans Condensed Light"/>
              </a:rPr>
              <a:t>, which you must keep so that proper credits for our design are given.</a:t>
            </a:r>
            <a:endParaRPr b="0" lang="en-NG" sz="1300" spc="-1" strike="noStrike">
              <a:latin typeface="Arial"/>
            </a:endParaRPr>
          </a:p>
          <a:p>
            <a:pPr marL="457200" indent="-310320">
              <a:lnSpc>
                <a:spcPct val="100000"/>
              </a:lnSpc>
              <a:buClr>
                <a:srgbClr val="f3f3f3"/>
              </a:buClr>
              <a:buFont typeface="Fira Sans Condensed Light"/>
              <a:buAutoNum type="arabicPeriod"/>
              <a:tabLst>
                <a:tab algn="l" pos="0"/>
              </a:tabLst>
            </a:pPr>
            <a:r>
              <a:rPr b="0" lang="en" sz="1300" spc="-1" strike="noStrike">
                <a:solidFill>
                  <a:srgbClr val="f3f3f3"/>
                </a:solidFill>
                <a:latin typeface="Fira Sans Condensed Light"/>
                <a:ea typeface="Fira Sans Condensed Light"/>
              </a:rPr>
              <a:t>A </a:t>
            </a:r>
            <a:r>
              <a:rPr b="1" lang="en" sz="1300" spc="-1" strike="noStrike">
                <a:solidFill>
                  <a:srgbClr val="f3f3f3"/>
                </a:solidFill>
                <a:latin typeface="Fira Sans Condensed"/>
                <a:ea typeface="Fira Sans Condensed"/>
              </a:rPr>
              <a:t>resources slide</a:t>
            </a:r>
            <a:r>
              <a:rPr b="0" lang="en" sz="1300" spc="-1" strike="noStrike">
                <a:solidFill>
                  <a:srgbClr val="f3f3f3"/>
                </a:solidFill>
                <a:latin typeface="Fira Sans Condensed Light"/>
                <a:ea typeface="Fira Sans Condensed Light"/>
              </a:rPr>
              <a:t>, where you’ll find links to all the elements used in the template.</a:t>
            </a:r>
            <a:endParaRPr b="0" lang="en-NG" sz="1300" spc="-1" strike="noStrike">
              <a:latin typeface="Arial"/>
            </a:endParaRPr>
          </a:p>
          <a:p>
            <a:pPr marL="457200" indent="-310320">
              <a:lnSpc>
                <a:spcPct val="100000"/>
              </a:lnSpc>
              <a:buClr>
                <a:srgbClr val="f3f3f3"/>
              </a:buClr>
              <a:buFont typeface="Fira Sans Condensed Light"/>
              <a:buAutoNum type="arabicPeriod"/>
              <a:tabLst>
                <a:tab algn="l" pos="0"/>
              </a:tabLst>
            </a:pPr>
            <a:r>
              <a:rPr b="1" lang="en" sz="1300" spc="-1" strike="noStrike">
                <a:solidFill>
                  <a:srgbClr val="f3f3f3"/>
                </a:solidFill>
                <a:latin typeface="Fira Sans Condensed"/>
                <a:ea typeface="Fira Sans Condensed"/>
              </a:rPr>
              <a:t>Instructions for use</a:t>
            </a:r>
            <a:r>
              <a:rPr b="0" lang="en" sz="1300" spc="-1" strike="noStrike">
                <a:solidFill>
                  <a:srgbClr val="f3f3f3"/>
                </a:solidFill>
                <a:latin typeface="Fira Sans Condensed Light"/>
                <a:ea typeface="Fira Sans Condensed Light"/>
              </a:rPr>
              <a:t>. </a:t>
            </a:r>
            <a:endParaRPr b="0" lang="en-NG" sz="1300" spc="-1" strike="noStrike">
              <a:latin typeface="Arial"/>
            </a:endParaRPr>
          </a:p>
          <a:p>
            <a:pPr marL="457200" indent="-310320">
              <a:lnSpc>
                <a:spcPct val="100000"/>
              </a:lnSpc>
              <a:buClr>
                <a:srgbClr val="f3f3f3"/>
              </a:buClr>
              <a:buFont typeface="Fira Sans Condensed Light"/>
              <a:buAutoNum type="arabicPeriod"/>
              <a:tabLst>
                <a:tab algn="l" pos="0"/>
              </a:tabLst>
            </a:pPr>
            <a:r>
              <a:rPr b="0" lang="en" sz="1300" spc="-1" strike="noStrike">
                <a:solidFill>
                  <a:srgbClr val="f3f3f3"/>
                </a:solidFill>
                <a:latin typeface="Fira Sans Condensed Light"/>
                <a:ea typeface="Fira Sans Condensed Light"/>
              </a:rPr>
              <a:t>Final slides with: </a:t>
            </a:r>
            <a:endParaRPr b="0" lang="en-NG" sz="1300" spc="-1" strike="noStrike">
              <a:latin typeface="Arial"/>
            </a:endParaRPr>
          </a:p>
          <a:p>
            <a:pPr marL="914400" indent="-310320">
              <a:lnSpc>
                <a:spcPct val="100000"/>
              </a:lnSpc>
              <a:buClr>
                <a:srgbClr val="f3f3f3"/>
              </a:buClr>
              <a:buFont typeface="Fira Sans Condensed Light"/>
              <a:buAutoNum type="arabicPeriod"/>
              <a:tabLst>
                <a:tab algn="l" pos="0"/>
              </a:tabLst>
            </a:pPr>
            <a:r>
              <a:rPr b="0" lang="en" sz="1300" spc="-1" strike="noStrike">
                <a:solidFill>
                  <a:srgbClr val="f3f3f3"/>
                </a:solidFill>
                <a:latin typeface="Fira Sans Condensed Light"/>
                <a:ea typeface="Fira Sans Condensed Light"/>
              </a:rPr>
              <a:t>The </a:t>
            </a:r>
            <a:r>
              <a:rPr b="1" lang="en" sz="1300" spc="-1" strike="noStrike">
                <a:solidFill>
                  <a:srgbClr val="f3f3f3"/>
                </a:solidFill>
                <a:latin typeface="Fira Sans Condensed"/>
                <a:ea typeface="Fira Sans Condensed"/>
              </a:rPr>
              <a:t>fonts and colors</a:t>
            </a:r>
            <a:r>
              <a:rPr b="0" lang="en" sz="1300" spc="-1" strike="noStrike">
                <a:solidFill>
                  <a:srgbClr val="f3f3f3"/>
                </a:solidFill>
                <a:latin typeface="Fira Sans Condensed Light"/>
                <a:ea typeface="Fira Sans Condensed Light"/>
              </a:rPr>
              <a:t> used in the template.</a:t>
            </a:r>
            <a:endParaRPr b="0" lang="en-NG" sz="1300" spc="-1" strike="noStrike">
              <a:latin typeface="Arial"/>
            </a:endParaRPr>
          </a:p>
          <a:p>
            <a:pPr marL="914400" indent="-310320">
              <a:lnSpc>
                <a:spcPct val="100000"/>
              </a:lnSpc>
              <a:buClr>
                <a:srgbClr val="f3f3f3"/>
              </a:buClr>
              <a:buFont typeface="Fira Sans Condensed Light"/>
              <a:buAutoNum type="arabicPeriod"/>
              <a:tabLst>
                <a:tab algn="l" pos="0"/>
              </a:tabLst>
            </a:pPr>
            <a:r>
              <a:rPr b="0" lang="en" sz="1300" spc="-1" strike="noStrike">
                <a:solidFill>
                  <a:srgbClr val="f3f3f3"/>
                </a:solidFill>
                <a:latin typeface="Fira Sans Condensed Light"/>
                <a:ea typeface="Fira Sans Condensed Light"/>
              </a:rPr>
              <a:t>More </a:t>
            </a:r>
            <a:r>
              <a:rPr b="1" lang="en" sz="1300" spc="-1" strike="noStrike">
                <a:solidFill>
                  <a:srgbClr val="f3f3f3"/>
                </a:solidFill>
                <a:latin typeface="Fira Sans Condensed"/>
                <a:ea typeface="Fira Sans Condensed"/>
              </a:rPr>
              <a:t>infographic resources</a:t>
            </a:r>
            <a:r>
              <a:rPr b="0" lang="en" sz="1300" spc="-1" strike="noStrike">
                <a:solidFill>
                  <a:srgbClr val="f3f3f3"/>
                </a:solidFill>
                <a:latin typeface="Fira Sans Condensed Light"/>
                <a:ea typeface="Fira Sans Condensed Light"/>
              </a:rPr>
              <a:t>, whose size and color can be edited. </a:t>
            </a:r>
            <a:endParaRPr b="0" lang="en-NG" sz="1300" spc="-1" strike="noStrike">
              <a:latin typeface="Arial"/>
            </a:endParaRPr>
          </a:p>
          <a:p>
            <a:pPr marL="914400" indent="-310320">
              <a:lnSpc>
                <a:spcPct val="100000"/>
              </a:lnSpc>
              <a:buClr>
                <a:srgbClr val="f3f3f3"/>
              </a:buClr>
              <a:buFont typeface="Fira Sans Condensed Light"/>
              <a:buAutoNum type="arabicPeriod"/>
              <a:tabLst>
                <a:tab algn="l" pos="0"/>
              </a:tabLst>
            </a:pPr>
            <a:r>
              <a:rPr b="0" lang="en" sz="1300" spc="-1" strike="noStrike">
                <a:solidFill>
                  <a:srgbClr val="f3f3f3"/>
                </a:solidFill>
                <a:latin typeface="Fira Sans Condensed Light"/>
                <a:ea typeface="Fira Sans Condensed Light"/>
              </a:rPr>
              <a:t>Sets of </a:t>
            </a:r>
            <a:r>
              <a:rPr b="1" lang="en" sz="1300" spc="-1" strike="noStrike">
                <a:solidFill>
                  <a:srgbClr val="f3f3f3"/>
                </a:solidFill>
                <a:latin typeface="Fira Sans Condensed"/>
                <a:ea typeface="Fira Sans Condensed"/>
              </a:rPr>
              <a:t>customizable icons</a:t>
            </a:r>
            <a:r>
              <a:rPr b="0" lang="en" sz="1300" spc="-1" strike="noStrike">
                <a:solidFill>
                  <a:srgbClr val="f3f3f3"/>
                </a:solidFill>
                <a:latin typeface="Fira Sans Condensed Light"/>
                <a:ea typeface="Fira Sans Condensed Light"/>
              </a:rPr>
              <a:t> of the following themes: general, business, avatar, creative process, education, help &amp; support, medical, nature, performing arts, SEO &amp; marketing, and teamwork.</a:t>
            </a:r>
            <a:endParaRPr b="0" lang="en-NG" sz="1300" spc="-1" strike="noStrike">
              <a:latin typeface="Arial"/>
            </a:endParaRPr>
          </a:p>
          <a:p>
            <a:pPr>
              <a:lnSpc>
                <a:spcPct val="100000"/>
              </a:lnSpc>
              <a:tabLst>
                <a:tab algn="l" pos="0"/>
              </a:tabLst>
            </a:pPr>
            <a:endParaRPr b="0" lang="en-NG" sz="1300" spc="-1" strike="noStrike">
              <a:latin typeface="Arial"/>
            </a:endParaRPr>
          </a:p>
          <a:p>
            <a:pPr>
              <a:lnSpc>
                <a:spcPct val="100000"/>
              </a:lnSpc>
              <a:tabLst>
                <a:tab algn="l" pos="0"/>
              </a:tabLst>
            </a:pPr>
            <a:r>
              <a:rPr b="0" lang="en" sz="1300" spc="-1" strike="noStrike">
                <a:solidFill>
                  <a:srgbClr val="f3f3f3"/>
                </a:solidFill>
                <a:latin typeface="Fira Sans Condensed Light"/>
                <a:ea typeface="Fira Sans Condensed Light"/>
              </a:rPr>
              <a:t>You can delete this slide when you’re done editing the presentation.</a:t>
            </a:r>
            <a:endParaRPr b="0" lang="en-NG" sz="1300" spc="-1" strike="noStrike">
              <a:latin typeface="Arial"/>
            </a:endParaRPr>
          </a:p>
          <a:p>
            <a:pPr>
              <a:lnSpc>
                <a:spcPct val="100000"/>
              </a:lnSpc>
              <a:tabLst>
                <a:tab algn="l" pos="0"/>
              </a:tabLst>
            </a:pPr>
            <a:endParaRPr b="0" lang="en-NG" sz="1300" spc="-1" strike="noStrike">
              <a:latin typeface="Arial"/>
            </a:endParaRPr>
          </a:p>
          <a:p>
            <a:pPr>
              <a:lnSpc>
                <a:spcPct val="100000"/>
              </a:lnSpc>
              <a:spcBef>
                <a:spcPts val="1599"/>
              </a:spcBef>
              <a:spcAft>
                <a:spcPts val="1599"/>
              </a:spcAft>
              <a:tabLst>
                <a:tab algn="l" pos="0"/>
              </a:tabLst>
            </a:pPr>
            <a:endParaRPr b="0" lang="en-NG" sz="1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81" name="CustomShape 1"/>
          <p:cNvSpPr/>
          <p:nvPr/>
        </p:nvSpPr>
        <p:spPr>
          <a:xfrm>
            <a:off x="720000" y="509760"/>
            <a:ext cx="770328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f3f3f3"/>
                </a:solidFill>
                <a:latin typeface="Rajdhani"/>
                <a:ea typeface="Rajdhani"/>
              </a:rPr>
              <a:t>Why OSI Model?</a:t>
            </a:r>
            <a:endParaRPr b="0" lang="en-NG" sz="3000" spc="-1" strike="noStrike">
              <a:latin typeface="Arial"/>
            </a:endParaRPr>
          </a:p>
        </p:txBody>
      </p:sp>
      <p:sp>
        <p:nvSpPr>
          <p:cNvPr id="482" name="CustomShape 2"/>
          <p:cNvSpPr/>
          <p:nvPr/>
        </p:nvSpPr>
        <p:spPr>
          <a:xfrm>
            <a:off x="432000" y="1717200"/>
            <a:ext cx="2059920" cy="97128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US" sz="1400" spc="-1" strike="noStrike">
                <a:solidFill>
                  <a:srgbClr val="f3f3f3"/>
                </a:solidFill>
                <a:latin typeface="Fira Sans Condensed Light"/>
                <a:ea typeface="Fira Sans Condensed Light"/>
              </a:rPr>
              <a:t>Helps you to understand communication over a network</a:t>
            </a:r>
            <a:endParaRPr b="0" lang="en-NG" sz="1400" spc="-1" strike="noStrike">
              <a:latin typeface="Arial"/>
            </a:endParaRPr>
          </a:p>
        </p:txBody>
      </p:sp>
      <p:sp>
        <p:nvSpPr>
          <p:cNvPr id="483" name="CustomShape 3"/>
          <p:cNvSpPr/>
          <p:nvPr/>
        </p:nvSpPr>
        <p:spPr>
          <a:xfrm>
            <a:off x="6362280" y="1707480"/>
            <a:ext cx="2059920" cy="97128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US" sz="1400" spc="-1" strike="noStrike">
                <a:solidFill>
                  <a:srgbClr val="f3f3f3"/>
                </a:solidFill>
                <a:latin typeface="Fira Sans Condensed Light"/>
                <a:ea typeface="Fira Sans Condensed Light"/>
              </a:rPr>
              <a:t>Helps you to understand new technologies as they are developed.</a:t>
            </a:r>
            <a:endParaRPr b="0" lang="en-NG" sz="1400" spc="-1" strike="noStrike">
              <a:latin typeface="Arial"/>
            </a:endParaRPr>
          </a:p>
        </p:txBody>
      </p:sp>
      <p:sp>
        <p:nvSpPr>
          <p:cNvPr id="484" name="CustomShape 4"/>
          <p:cNvSpPr/>
          <p:nvPr/>
        </p:nvSpPr>
        <p:spPr>
          <a:xfrm>
            <a:off x="3140640" y="1668600"/>
            <a:ext cx="2542320" cy="97128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US" sz="1400" spc="-1" strike="noStrike">
                <a:solidFill>
                  <a:srgbClr val="f3f3f3"/>
                </a:solidFill>
                <a:latin typeface="Fira Sans Condensed Light"/>
                <a:ea typeface="Fira Sans Condensed Light"/>
              </a:rPr>
              <a:t>Troubleshooting is easier by separating functions into different network layers.</a:t>
            </a:r>
            <a:endParaRPr b="0" lang="en-NG" sz="1400" spc="-1" strike="noStrike">
              <a:latin typeface="Arial"/>
            </a:endParaRPr>
          </a:p>
        </p:txBody>
      </p:sp>
      <p:sp>
        <p:nvSpPr>
          <p:cNvPr id="485" name="CustomShape 5"/>
          <p:cNvSpPr/>
          <p:nvPr/>
        </p:nvSpPr>
        <p:spPr>
          <a:xfrm>
            <a:off x="1462320" y="2689200"/>
            <a:ext cx="360" cy="40788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86" name="CustomShape 6"/>
          <p:cNvSpPr/>
          <p:nvPr/>
        </p:nvSpPr>
        <p:spPr>
          <a:xfrm rot="10800000">
            <a:off x="4427280" y="2680200"/>
            <a:ext cx="360" cy="40788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87" name="CustomShape 7"/>
          <p:cNvSpPr/>
          <p:nvPr/>
        </p:nvSpPr>
        <p:spPr>
          <a:xfrm rot="10800000">
            <a:off x="7392600" y="2680200"/>
            <a:ext cx="360" cy="40788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88" name="CustomShape 8"/>
          <p:cNvSpPr/>
          <p:nvPr/>
        </p:nvSpPr>
        <p:spPr>
          <a:xfrm>
            <a:off x="3145320" y="3461400"/>
            <a:ext cx="2542320" cy="97128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US" sz="1400" spc="-1" strike="noStrike">
                <a:solidFill>
                  <a:srgbClr val="f3f3f3"/>
                </a:solidFill>
                <a:latin typeface="Fira Sans Condensed Light"/>
                <a:ea typeface="Fira Sans Condensed Light"/>
              </a:rPr>
              <a:t>Allows you to compare primary functional relationships on various network layers.</a:t>
            </a:r>
            <a:endParaRPr b="0" lang="en-NG" sz="1400" spc="-1" strike="noStrike">
              <a:latin typeface="Arial"/>
            </a:endParaRPr>
          </a:p>
        </p:txBody>
      </p:sp>
      <p:sp>
        <p:nvSpPr>
          <p:cNvPr id="489" name="CustomShape 9"/>
          <p:cNvSpPr/>
          <p:nvPr/>
        </p:nvSpPr>
        <p:spPr>
          <a:xfrm>
            <a:off x="4427640" y="4433400"/>
            <a:ext cx="360" cy="40788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90" name="CustomShape 10"/>
          <p:cNvSpPr/>
          <p:nvPr/>
        </p:nvSpPr>
        <p:spPr>
          <a:xfrm>
            <a:off x="6156000" y="3353400"/>
            <a:ext cx="2482200" cy="97128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US" sz="1400" spc="-1" strike="noStrike">
                <a:solidFill>
                  <a:srgbClr val="f3f3f3"/>
                </a:solidFill>
                <a:latin typeface="Fira Sans Condensed Light"/>
                <a:ea typeface="Fira Sans Condensed Light"/>
              </a:rPr>
              <a:t>Different types of software and network hardware can easily communicate with each other.</a:t>
            </a:r>
            <a:endParaRPr b="0" lang="en-NG" sz="1400" spc="-1" strike="noStrike">
              <a:latin typeface="Arial"/>
            </a:endParaRPr>
          </a:p>
        </p:txBody>
      </p:sp>
      <p:sp>
        <p:nvSpPr>
          <p:cNvPr id="491" name="CustomShape 11"/>
          <p:cNvSpPr/>
          <p:nvPr/>
        </p:nvSpPr>
        <p:spPr>
          <a:xfrm>
            <a:off x="7392960" y="4433400"/>
            <a:ext cx="360" cy="40788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92" name="CustomShape 12"/>
          <p:cNvSpPr/>
          <p:nvPr/>
        </p:nvSpPr>
        <p:spPr>
          <a:xfrm>
            <a:off x="565200" y="3661200"/>
            <a:ext cx="2059920" cy="77148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spcAft>
                <a:spcPts val="1599"/>
              </a:spcAft>
              <a:tabLst>
                <a:tab algn="l" pos="0"/>
              </a:tabLst>
            </a:pPr>
            <a:r>
              <a:rPr b="0" lang="en-US" sz="1400" spc="-1" strike="noStrike">
                <a:solidFill>
                  <a:srgbClr val="f3f3f3"/>
                </a:solidFill>
                <a:latin typeface="Fira Sans Condensed Light"/>
                <a:ea typeface="Fira Sans Condensed Light"/>
              </a:rPr>
              <a:t>It is adaptable and more secure.</a:t>
            </a:r>
            <a:endParaRPr b="0" lang="en-NG" sz="1400" spc="-1" strike="noStrike">
              <a:latin typeface="Arial"/>
            </a:endParaRPr>
          </a:p>
        </p:txBody>
      </p:sp>
      <p:sp>
        <p:nvSpPr>
          <p:cNvPr id="493" name="CustomShape 13"/>
          <p:cNvSpPr/>
          <p:nvPr/>
        </p:nvSpPr>
        <p:spPr>
          <a:xfrm>
            <a:off x="1595520" y="4433400"/>
            <a:ext cx="360" cy="40788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94" name="CustomShape 1"/>
          <p:cNvSpPr/>
          <p:nvPr/>
        </p:nvSpPr>
        <p:spPr>
          <a:xfrm>
            <a:off x="720000" y="509760"/>
            <a:ext cx="770328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pPr>
            <a:r>
              <a:rPr b="1" lang="en-US" sz="3000" spc="-1" strike="noStrike">
                <a:solidFill>
                  <a:srgbClr val="f3f3f3"/>
                </a:solidFill>
                <a:latin typeface="Rajdhani"/>
                <a:ea typeface="Rajdhani"/>
              </a:rPr>
              <a:t>What is OSI Model?</a:t>
            </a:r>
            <a:endParaRPr b="0" lang="en-NG" sz="3000" spc="-1" strike="noStrike">
              <a:latin typeface="Arial"/>
            </a:endParaRPr>
          </a:p>
        </p:txBody>
      </p:sp>
      <p:sp>
        <p:nvSpPr>
          <p:cNvPr id="495" name="CustomShape 2"/>
          <p:cNvSpPr/>
          <p:nvPr/>
        </p:nvSpPr>
        <p:spPr>
          <a:xfrm>
            <a:off x="720000" y="1422360"/>
            <a:ext cx="7703280" cy="2979720"/>
          </a:xfrm>
          <a:prstGeom prst="rect">
            <a:avLst/>
          </a:prstGeom>
          <a:noFill/>
          <a:ln w="0">
            <a:noFill/>
          </a:ln>
        </p:spPr>
        <p:style>
          <a:lnRef idx="0"/>
          <a:fillRef idx="0"/>
          <a:effectRef idx="0"/>
          <a:fontRef idx="minor"/>
        </p:style>
        <p:txBody>
          <a:bodyPr lIns="90000" rIns="90000" tIns="91440" bIns="91440">
            <a:noAutofit/>
          </a:bodyPr>
          <a:p>
            <a:pPr algn="ctr">
              <a:lnSpc>
                <a:spcPct val="100000"/>
              </a:lnSpc>
            </a:pPr>
            <a:r>
              <a:rPr b="0" lang="en-US" sz="2400" spc="-1" strike="noStrike">
                <a:solidFill>
                  <a:srgbClr val="ffffff"/>
                </a:solidFill>
                <a:latin typeface="Arial"/>
                <a:ea typeface="Arial"/>
              </a:rPr>
              <a:t>The OSI Model is a logical and conceptual model that defines network communication used by systems open to interconnection and communication with other systems. The Open System Interconnection (OSI Model) also defines a logical network and effectively describes computer packet transfer by using various layers of protocols.</a:t>
            </a:r>
            <a:endParaRPr b="0" lang="en-NG" sz="2400" spc="-1" strike="noStrike">
              <a:latin typeface="Arial"/>
            </a:endParaRPr>
          </a:p>
          <a:p>
            <a:pPr algn="ctr">
              <a:lnSpc>
                <a:spcPct val="100000"/>
              </a:lnSpc>
            </a:pPr>
            <a:br/>
            <a:endParaRPr b="0" lang="en-NG"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96" name="CustomShape 1"/>
          <p:cNvSpPr/>
          <p:nvPr/>
        </p:nvSpPr>
        <p:spPr>
          <a:xfrm>
            <a:off x="720000" y="1922760"/>
            <a:ext cx="3059640" cy="172908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1" lang="en" sz="4500" spc="-1" strike="noStrike">
                <a:solidFill>
                  <a:srgbClr val="f3f3f3"/>
                </a:solidFill>
                <a:latin typeface="Rajdhani"/>
                <a:ea typeface="Rajdhani"/>
              </a:rPr>
              <a:t>HISTORY OF OSI MODEL</a:t>
            </a:r>
            <a:endParaRPr b="0" lang="en-NG" sz="4500" spc="-1" strike="noStrike">
              <a:latin typeface="Arial"/>
            </a:endParaRPr>
          </a:p>
        </p:txBody>
      </p:sp>
      <p:sp>
        <p:nvSpPr>
          <p:cNvPr id="497" name="CustomShape 2"/>
          <p:cNvSpPr/>
          <p:nvPr/>
        </p:nvSpPr>
        <p:spPr>
          <a:xfrm>
            <a:off x="6634440" y="630720"/>
            <a:ext cx="360" cy="388152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498" name="CustomShape 3"/>
          <p:cNvSpPr/>
          <p:nvPr/>
        </p:nvSpPr>
        <p:spPr>
          <a:xfrm>
            <a:off x="2717640" y="1147680"/>
            <a:ext cx="3811680" cy="62568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pPr>
            <a:r>
              <a:rPr b="0" lang="en-US" sz="1400" spc="-1" strike="noStrike">
                <a:solidFill>
                  <a:srgbClr val="ffffff"/>
                </a:solidFill>
                <a:latin typeface="Arial"/>
                <a:ea typeface="Arial"/>
              </a:rPr>
              <a:t>The model was developed by the International Organization for Standardization (ISO) in 1984 and is considered the primary architectural model for internetwork communications.</a:t>
            </a:r>
            <a:endParaRPr b="0" lang="en-NG" sz="1400" spc="-1" strike="noStrike">
              <a:latin typeface="Arial"/>
            </a:endParaRPr>
          </a:p>
        </p:txBody>
      </p:sp>
      <p:sp>
        <p:nvSpPr>
          <p:cNvPr id="499" name="CustomShape 4"/>
          <p:cNvSpPr/>
          <p:nvPr/>
        </p:nvSpPr>
        <p:spPr>
          <a:xfrm>
            <a:off x="6738480" y="1147680"/>
            <a:ext cx="2063160" cy="62568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 sz="2400" spc="-1" strike="noStrike">
                <a:solidFill>
                  <a:srgbClr val="f3f3f3"/>
                </a:solidFill>
                <a:latin typeface="Rajdhani"/>
                <a:ea typeface="Rajdhani"/>
              </a:rPr>
              <a:t>1984</a:t>
            </a:r>
            <a:endParaRPr b="0" lang="en-NG" sz="2400" spc="-1" strike="noStrike">
              <a:latin typeface="Arial"/>
            </a:endParaRPr>
          </a:p>
        </p:txBody>
      </p:sp>
      <p:sp>
        <p:nvSpPr>
          <p:cNvPr id="500" name="CustomShape 5"/>
          <p:cNvSpPr/>
          <p:nvPr/>
        </p:nvSpPr>
        <p:spPr>
          <a:xfrm>
            <a:off x="6738480" y="1888920"/>
            <a:ext cx="2063160" cy="6256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n" sz="1400" spc="-1" strike="noStrike">
                <a:solidFill>
                  <a:srgbClr val="f3f3f3"/>
                </a:solidFill>
                <a:latin typeface="Fira Sans Condensed Light"/>
                <a:ea typeface="Fira Sans Condensed Light"/>
              </a:rPr>
              <a:t>…</a:t>
            </a:r>
            <a:endParaRPr b="0" lang="en-NG" sz="1400" spc="-1" strike="noStrike">
              <a:latin typeface="Arial"/>
            </a:endParaRPr>
          </a:p>
        </p:txBody>
      </p:sp>
      <p:sp>
        <p:nvSpPr>
          <p:cNvPr id="501" name="CustomShape 6"/>
          <p:cNvSpPr/>
          <p:nvPr/>
        </p:nvSpPr>
        <p:spPr>
          <a:xfrm>
            <a:off x="4466520" y="2628000"/>
            <a:ext cx="2063160" cy="62568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0" lang="en" sz="1400" spc="-1" strike="noStrike">
                <a:solidFill>
                  <a:srgbClr val="f3f3f3"/>
                </a:solidFill>
                <a:latin typeface="Fira Sans Condensed Light"/>
                <a:ea typeface="Fira Sans Condensed Light"/>
              </a:rPr>
              <a:t>…</a:t>
            </a:r>
            <a:endParaRPr b="0" lang="en-NG" sz="1400" spc="-1" strike="noStrike">
              <a:latin typeface="Arial"/>
            </a:endParaRPr>
          </a:p>
        </p:txBody>
      </p:sp>
      <p:sp>
        <p:nvSpPr>
          <p:cNvPr id="502" name="CustomShape 7"/>
          <p:cNvSpPr/>
          <p:nvPr/>
        </p:nvSpPr>
        <p:spPr>
          <a:xfrm>
            <a:off x="6738480" y="3367440"/>
            <a:ext cx="2063160" cy="62568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pc="-1" strike="noStrike">
                <a:solidFill>
                  <a:srgbClr val="f3f3f3"/>
                </a:solidFill>
                <a:latin typeface="Fira Sans Condensed Light"/>
                <a:ea typeface="Fira Sans Condensed Light"/>
              </a:rPr>
              <a:t>…</a:t>
            </a:r>
            <a:endParaRPr b="0" lang="en-NG" sz="1400" spc="-1" strike="noStrike">
              <a:latin typeface="Arial"/>
            </a:endParaRPr>
          </a:p>
        </p:txBody>
      </p:sp>
      <p:sp>
        <p:nvSpPr>
          <p:cNvPr id="503" name="CustomShape 8"/>
          <p:cNvSpPr/>
          <p:nvPr/>
        </p:nvSpPr>
        <p:spPr>
          <a:xfrm>
            <a:off x="4466520" y="1888920"/>
            <a:ext cx="2063160" cy="62568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1" lang="en" sz="2400" spc="-1" strike="noStrike">
                <a:solidFill>
                  <a:srgbClr val="f3f3f3"/>
                </a:solidFill>
                <a:latin typeface="Rajdhani"/>
                <a:ea typeface="Rajdhani"/>
              </a:rPr>
              <a:t>…</a:t>
            </a:r>
            <a:endParaRPr b="0" lang="en-NG" sz="2400" spc="-1" strike="noStrike">
              <a:latin typeface="Arial"/>
            </a:endParaRPr>
          </a:p>
        </p:txBody>
      </p:sp>
      <p:sp>
        <p:nvSpPr>
          <p:cNvPr id="504" name="CustomShape 9"/>
          <p:cNvSpPr/>
          <p:nvPr/>
        </p:nvSpPr>
        <p:spPr>
          <a:xfrm>
            <a:off x="6738480" y="2628000"/>
            <a:ext cx="2063160" cy="62568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1" lang="en" sz="2400" spc="-1" strike="noStrike">
                <a:solidFill>
                  <a:srgbClr val="f3f3f3"/>
                </a:solidFill>
                <a:latin typeface="Rajdhani"/>
                <a:ea typeface="Rajdhani"/>
              </a:rPr>
              <a:t>…</a:t>
            </a:r>
            <a:endParaRPr b="0" lang="en-NG" sz="2400" spc="-1" strike="noStrike">
              <a:latin typeface="Arial"/>
            </a:endParaRPr>
          </a:p>
        </p:txBody>
      </p:sp>
      <p:sp>
        <p:nvSpPr>
          <p:cNvPr id="505" name="CustomShape 10"/>
          <p:cNvSpPr/>
          <p:nvPr/>
        </p:nvSpPr>
        <p:spPr>
          <a:xfrm>
            <a:off x="4466520" y="3369240"/>
            <a:ext cx="2063160" cy="62568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1" lang="en" sz="2400" spc="-1" strike="noStrike">
                <a:solidFill>
                  <a:srgbClr val="f3f3f3"/>
                </a:solidFill>
                <a:latin typeface="Rajdhani"/>
                <a:ea typeface="Rajdhani"/>
              </a:rPr>
              <a:t>…</a:t>
            </a:r>
            <a:endParaRPr b="0" lang="en-NG" sz="2400" spc="-1" strike="noStrike">
              <a:latin typeface="Arial"/>
            </a:endParaRPr>
          </a:p>
        </p:txBody>
      </p:sp>
      <p:sp>
        <p:nvSpPr>
          <p:cNvPr id="506" name="CustomShape 11"/>
          <p:cNvSpPr/>
          <p:nvPr/>
        </p:nvSpPr>
        <p:spPr>
          <a:xfrm>
            <a:off x="6530040" y="1460880"/>
            <a:ext cx="207720" cy="360"/>
          </a:xfrm>
          <a:custGeom>
            <a:avLst/>
            <a:gdLst/>
            <a:ahLst/>
            <a:rect l="l" t="t" r="r" b="b"/>
            <a:pathLst>
              <a:path w="21600" h="21600">
                <a:moveTo>
                  <a:pt x="0" y="0"/>
                </a:moveTo>
                <a:lnTo>
                  <a:pt x="21600" y="21600"/>
                </a:lnTo>
              </a:path>
            </a:pathLst>
          </a:custGeom>
          <a:noFill/>
          <a:ln w="19050">
            <a:solidFill>
              <a:srgbClr val="f3f3f3"/>
            </a:solidFill>
            <a:round/>
          </a:ln>
        </p:spPr>
        <p:style>
          <a:lnRef idx="0"/>
          <a:fillRef idx="0"/>
          <a:effectRef idx="0"/>
          <a:fontRef idx="minor"/>
        </p:style>
      </p:sp>
      <p:sp>
        <p:nvSpPr>
          <p:cNvPr id="507" name="CustomShape 12"/>
          <p:cNvSpPr/>
          <p:nvPr/>
        </p:nvSpPr>
        <p:spPr>
          <a:xfrm>
            <a:off x="6530040" y="2202120"/>
            <a:ext cx="207720" cy="360"/>
          </a:xfrm>
          <a:custGeom>
            <a:avLst/>
            <a:gdLst/>
            <a:ahLst/>
            <a:rect l="l" t="t" r="r" b="b"/>
            <a:pathLst>
              <a:path w="21600" h="21600">
                <a:moveTo>
                  <a:pt x="0" y="0"/>
                </a:moveTo>
                <a:lnTo>
                  <a:pt x="21600" y="21600"/>
                </a:lnTo>
              </a:path>
            </a:pathLst>
          </a:custGeom>
          <a:noFill/>
          <a:ln w="19050">
            <a:solidFill>
              <a:srgbClr val="f3f3f3"/>
            </a:solidFill>
            <a:round/>
          </a:ln>
        </p:spPr>
        <p:style>
          <a:lnRef idx="0"/>
          <a:fillRef idx="0"/>
          <a:effectRef idx="0"/>
          <a:fontRef idx="minor"/>
        </p:style>
      </p:sp>
      <p:sp>
        <p:nvSpPr>
          <p:cNvPr id="508" name="CustomShape 13"/>
          <p:cNvSpPr/>
          <p:nvPr/>
        </p:nvSpPr>
        <p:spPr>
          <a:xfrm>
            <a:off x="6530040" y="2941200"/>
            <a:ext cx="207720" cy="360"/>
          </a:xfrm>
          <a:custGeom>
            <a:avLst/>
            <a:gdLst/>
            <a:ahLst/>
            <a:rect l="l" t="t" r="r" b="b"/>
            <a:pathLst>
              <a:path w="21600" h="21600">
                <a:moveTo>
                  <a:pt x="0" y="0"/>
                </a:moveTo>
                <a:lnTo>
                  <a:pt x="21600" y="21600"/>
                </a:lnTo>
              </a:path>
            </a:pathLst>
          </a:custGeom>
          <a:noFill/>
          <a:ln w="19050">
            <a:solidFill>
              <a:srgbClr val="f3f3f3"/>
            </a:solidFill>
            <a:round/>
          </a:ln>
        </p:spPr>
        <p:style>
          <a:lnRef idx="0"/>
          <a:fillRef idx="0"/>
          <a:effectRef idx="0"/>
          <a:fontRef idx="minor"/>
        </p:style>
      </p:sp>
      <p:sp>
        <p:nvSpPr>
          <p:cNvPr id="509" name="CustomShape 14"/>
          <p:cNvSpPr/>
          <p:nvPr/>
        </p:nvSpPr>
        <p:spPr>
          <a:xfrm flipH="1" rot="10800000">
            <a:off x="6530040" y="3681360"/>
            <a:ext cx="207720" cy="1080"/>
          </a:xfrm>
          <a:custGeom>
            <a:avLst/>
            <a:gdLst/>
            <a:ahLst/>
            <a:rect l="l" t="t" r="r" b="b"/>
            <a:pathLst>
              <a:path w="21600" h="21600">
                <a:moveTo>
                  <a:pt x="0" y="0"/>
                </a:moveTo>
                <a:lnTo>
                  <a:pt x="21600" y="21600"/>
                </a:lnTo>
              </a:path>
            </a:pathLst>
          </a:custGeom>
          <a:noFill/>
          <a:ln w="19050">
            <a:solidFill>
              <a:srgbClr val="f3f3f3"/>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10" name="CustomShape 1"/>
          <p:cNvSpPr/>
          <p:nvPr/>
        </p:nvSpPr>
        <p:spPr>
          <a:xfrm>
            <a:off x="1321200" y="1894320"/>
            <a:ext cx="2207880" cy="7005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f3f3f3"/>
                </a:solidFill>
                <a:latin typeface="Fira Sans Condensed Light"/>
                <a:ea typeface="Fira Sans Condensed Light"/>
              </a:rPr>
              <a:t>Changes made in one layer should not need changes in other lavers.</a:t>
            </a:r>
            <a:endParaRPr b="0" lang="en-NG" sz="1400" spc="-1" strike="noStrike">
              <a:latin typeface="Arial"/>
            </a:endParaRPr>
          </a:p>
        </p:txBody>
      </p:sp>
      <p:sp>
        <p:nvSpPr>
          <p:cNvPr id="511" name="CustomShape 2"/>
          <p:cNvSpPr/>
          <p:nvPr/>
        </p:nvSpPr>
        <p:spPr>
          <a:xfrm>
            <a:off x="5803560" y="1894320"/>
            <a:ext cx="2340720" cy="7005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f3f3f3"/>
                </a:solidFill>
                <a:latin typeface="Fira Sans Condensed Light"/>
                <a:ea typeface="Fira Sans Condensed Light"/>
              </a:rPr>
              <a:t>The function of each layer should be selected as per the internationally standardized protocols.</a:t>
            </a:r>
            <a:endParaRPr b="0" lang="en-NG" sz="1400" spc="-1" strike="noStrike">
              <a:latin typeface="Arial"/>
            </a:endParaRPr>
          </a:p>
        </p:txBody>
      </p:sp>
      <p:sp>
        <p:nvSpPr>
          <p:cNvPr id="512" name="CustomShape 3"/>
          <p:cNvSpPr/>
          <p:nvPr/>
        </p:nvSpPr>
        <p:spPr>
          <a:xfrm>
            <a:off x="1321200" y="3491280"/>
            <a:ext cx="3148560" cy="7005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f3f3f3"/>
                </a:solidFill>
                <a:latin typeface="Fira Sans Condensed Light"/>
                <a:ea typeface="Fira Sans Condensed Light"/>
              </a:rPr>
              <a:t>The number of layers should be large so that separate functions should not be put in the same layer. At the same time, it should be small enough so that architecture doesn't become very complicated.</a:t>
            </a:r>
            <a:endParaRPr b="0" lang="en-NG" sz="1400" spc="-1" strike="noStrike">
              <a:latin typeface="Arial"/>
            </a:endParaRPr>
          </a:p>
        </p:txBody>
      </p:sp>
      <p:sp>
        <p:nvSpPr>
          <p:cNvPr id="513" name="CustomShape 4"/>
          <p:cNvSpPr/>
          <p:nvPr/>
        </p:nvSpPr>
        <p:spPr>
          <a:xfrm>
            <a:off x="5803560" y="3491280"/>
            <a:ext cx="2619720" cy="7005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f3f3f3"/>
                </a:solidFill>
                <a:latin typeface="Fira Sans Condensed Light"/>
                <a:ea typeface="Fira Sans Condensed Light"/>
              </a:rPr>
              <a:t>In the OSI model, each layer relies on the next lower layer to perform primitive functions. Every level should able to provide services to the next higher layer</a:t>
            </a:r>
            <a:endParaRPr b="0" lang="en-NG" sz="1400" spc="-1" strike="noStrike">
              <a:latin typeface="Arial"/>
            </a:endParaRPr>
          </a:p>
        </p:txBody>
      </p:sp>
      <p:sp>
        <p:nvSpPr>
          <p:cNvPr id="514" name="CustomShape 5"/>
          <p:cNvSpPr/>
          <p:nvPr/>
        </p:nvSpPr>
        <p:spPr>
          <a:xfrm>
            <a:off x="720000" y="509760"/>
            <a:ext cx="7703280" cy="5720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a:solidFill>
                  <a:srgbClr val="f3f3f3"/>
                </a:solidFill>
                <a:latin typeface="Rajdhani"/>
                <a:ea typeface="Rajdhani"/>
              </a:rPr>
              <a:t>CHARACTERISTICS OF THE OSI MODEL</a:t>
            </a:r>
            <a:endParaRPr b="0" lang="en-NG" sz="3000" spc="-1" strike="noStrike">
              <a:latin typeface="Arial"/>
            </a:endParaRPr>
          </a:p>
        </p:txBody>
      </p:sp>
      <p:grpSp>
        <p:nvGrpSpPr>
          <p:cNvPr id="515" name="Group 6"/>
          <p:cNvGrpSpPr/>
          <p:nvPr/>
        </p:nvGrpSpPr>
        <p:grpSpPr>
          <a:xfrm>
            <a:off x="5207400" y="3651480"/>
            <a:ext cx="379440" cy="380520"/>
            <a:chOff x="5207400" y="3651480"/>
            <a:chExt cx="379440" cy="380520"/>
          </a:xfrm>
        </p:grpSpPr>
        <p:sp>
          <p:nvSpPr>
            <p:cNvPr id="516" name="CustomShape 7"/>
            <p:cNvSpPr/>
            <p:nvPr/>
          </p:nvSpPr>
          <p:spPr>
            <a:xfrm>
              <a:off x="5207400" y="3737880"/>
              <a:ext cx="73440" cy="227520"/>
            </a:xfrm>
            <a:custGeom>
              <a:avLst/>
              <a:gdLst/>
              <a:ahLst/>
              <a:rect l="l" t="t" r="r" b="b"/>
              <a:pathLst>
                <a:path w="40613" h="125065">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rgbClr val="f3f3f3"/>
            </a:solidFill>
            <a:ln w="0">
              <a:noFill/>
            </a:ln>
          </p:spPr>
          <p:style>
            <a:lnRef idx="0"/>
            <a:fillRef idx="0"/>
            <a:effectRef idx="0"/>
            <a:fontRef idx="minor"/>
          </p:style>
        </p:sp>
        <p:sp>
          <p:nvSpPr>
            <p:cNvPr id="517" name="CustomShape 8"/>
            <p:cNvSpPr/>
            <p:nvPr/>
          </p:nvSpPr>
          <p:spPr>
            <a:xfrm>
              <a:off x="5224680" y="3776760"/>
              <a:ext cx="32760" cy="60480"/>
            </a:xfrm>
            <a:custGeom>
              <a:avLst/>
              <a:gdLst/>
              <a:ahLst/>
              <a:rect l="l" t="t" r="r" b="b"/>
              <a:pathLst>
                <a:path w="18301" h="33534">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rgbClr val="f3f3f3"/>
            </a:solidFill>
            <a:ln w="0">
              <a:noFill/>
            </a:ln>
          </p:spPr>
          <p:style>
            <a:lnRef idx="0"/>
            <a:fillRef idx="0"/>
            <a:effectRef idx="0"/>
            <a:fontRef idx="minor"/>
          </p:style>
        </p:sp>
        <p:sp>
          <p:nvSpPr>
            <p:cNvPr id="518" name="CustomShape 9"/>
            <p:cNvSpPr/>
            <p:nvPr/>
          </p:nvSpPr>
          <p:spPr>
            <a:xfrm>
              <a:off x="5224680" y="3847680"/>
              <a:ext cx="10440" cy="10440"/>
            </a:xfrm>
            <a:custGeom>
              <a:avLst/>
              <a:gdLst/>
              <a:ahLst/>
              <a:rect l="l" t="t" r="r" b="b"/>
              <a:pathLst>
                <a:path w="6101" h="6101">
                  <a:moveTo>
                    <a:pt x="1" y="0"/>
                  </a:moveTo>
                  <a:lnTo>
                    <a:pt x="1" y="6100"/>
                  </a:lnTo>
                  <a:lnTo>
                    <a:pt x="6101" y="6100"/>
                  </a:lnTo>
                  <a:lnTo>
                    <a:pt x="6101" y="0"/>
                  </a:lnTo>
                  <a:close/>
                </a:path>
              </a:pathLst>
            </a:custGeom>
            <a:solidFill>
              <a:srgbClr val="f3f3f3"/>
            </a:solidFill>
            <a:ln w="0">
              <a:noFill/>
            </a:ln>
          </p:spPr>
          <p:style>
            <a:lnRef idx="0"/>
            <a:fillRef idx="0"/>
            <a:effectRef idx="0"/>
            <a:fontRef idx="minor"/>
          </p:style>
        </p:sp>
        <p:sp>
          <p:nvSpPr>
            <p:cNvPr id="519" name="CustomShape 10"/>
            <p:cNvSpPr/>
            <p:nvPr/>
          </p:nvSpPr>
          <p:spPr>
            <a:xfrm>
              <a:off x="5247000" y="3847680"/>
              <a:ext cx="10440" cy="10440"/>
            </a:xfrm>
            <a:custGeom>
              <a:avLst/>
              <a:gdLst/>
              <a:ahLst/>
              <a:rect l="l" t="t" r="r" b="b"/>
              <a:pathLst>
                <a:path w="6101" h="6101">
                  <a:moveTo>
                    <a:pt x="1" y="0"/>
                  </a:moveTo>
                  <a:lnTo>
                    <a:pt x="1" y="6100"/>
                  </a:lnTo>
                  <a:lnTo>
                    <a:pt x="6101" y="6100"/>
                  </a:lnTo>
                  <a:lnTo>
                    <a:pt x="6101" y="0"/>
                  </a:lnTo>
                  <a:close/>
                </a:path>
              </a:pathLst>
            </a:custGeom>
            <a:solidFill>
              <a:srgbClr val="f3f3f3"/>
            </a:solidFill>
            <a:ln w="0">
              <a:noFill/>
            </a:ln>
          </p:spPr>
          <p:style>
            <a:lnRef idx="0"/>
            <a:fillRef idx="0"/>
            <a:effectRef idx="0"/>
            <a:fontRef idx="minor"/>
          </p:style>
        </p:sp>
        <p:sp>
          <p:nvSpPr>
            <p:cNvPr id="520" name="CustomShape 11"/>
            <p:cNvSpPr/>
            <p:nvPr/>
          </p:nvSpPr>
          <p:spPr>
            <a:xfrm>
              <a:off x="5207400" y="3976560"/>
              <a:ext cx="16200" cy="10440"/>
            </a:xfrm>
            <a:custGeom>
              <a:avLst/>
              <a:gdLst/>
              <a:ahLst/>
              <a:rect l="l" t="t" r="r" b="b"/>
              <a:pathLst>
                <a:path w="9330" h="6101">
                  <a:moveTo>
                    <a:pt x="1" y="0"/>
                  </a:moveTo>
                  <a:lnTo>
                    <a:pt x="1" y="6100"/>
                  </a:lnTo>
                  <a:lnTo>
                    <a:pt x="9330" y="6100"/>
                  </a:lnTo>
                  <a:lnTo>
                    <a:pt x="9330" y="0"/>
                  </a:lnTo>
                  <a:close/>
                </a:path>
              </a:pathLst>
            </a:custGeom>
            <a:solidFill>
              <a:srgbClr val="f3f3f3"/>
            </a:solidFill>
            <a:ln w="0">
              <a:noFill/>
            </a:ln>
          </p:spPr>
          <p:style>
            <a:lnRef idx="0"/>
            <a:fillRef idx="0"/>
            <a:effectRef idx="0"/>
            <a:fontRef idx="minor"/>
          </p:style>
        </p:sp>
        <p:sp>
          <p:nvSpPr>
            <p:cNvPr id="521" name="CustomShape 12"/>
            <p:cNvSpPr/>
            <p:nvPr/>
          </p:nvSpPr>
          <p:spPr>
            <a:xfrm>
              <a:off x="5207400" y="3998880"/>
              <a:ext cx="16200" cy="10440"/>
            </a:xfrm>
            <a:custGeom>
              <a:avLst/>
              <a:gdLst/>
              <a:ahLst/>
              <a:rect l="l" t="t" r="r" b="b"/>
              <a:pathLst>
                <a:path w="9330" h="6101">
                  <a:moveTo>
                    <a:pt x="1" y="1"/>
                  </a:moveTo>
                  <a:lnTo>
                    <a:pt x="1" y="6101"/>
                  </a:lnTo>
                  <a:lnTo>
                    <a:pt x="9330" y="6101"/>
                  </a:lnTo>
                  <a:lnTo>
                    <a:pt x="9330" y="1"/>
                  </a:lnTo>
                  <a:close/>
                </a:path>
              </a:pathLst>
            </a:custGeom>
            <a:solidFill>
              <a:srgbClr val="f3f3f3"/>
            </a:solidFill>
            <a:ln w="0">
              <a:noFill/>
            </a:ln>
          </p:spPr>
          <p:style>
            <a:lnRef idx="0"/>
            <a:fillRef idx="0"/>
            <a:effectRef idx="0"/>
            <a:fontRef idx="minor"/>
          </p:style>
        </p:sp>
        <p:sp>
          <p:nvSpPr>
            <p:cNvPr id="522" name="CustomShape 13"/>
            <p:cNvSpPr/>
            <p:nvPr/>
          </p:nvSpPr>
          <p:spPr>
            <a:xfrm>
              <a:off x="5207400" y="4021560"/>
              <a:ext cx="16200" cy="10440"/>
            </a:xfrm>
            <a:custGeom>
              <a:avLst/>
              <a:gdLst/>
              <a:ahLst/>
              <a:rect l="l" t="t" r="r" b="b"/>
              <a:pathLst>
                <a:path w="9330" h="6101">
                  <a:moveTo>
                    <a:pt x="1" y="0"/>
                  </a:moveTo>
                  <a:lnTo>
                    <a:pt x="1" y="6100"/>
                  </a:lnTo>
                  <a:lnTo>
                    <a:pt x="9330" y="6100"/>
                  </a:lnTo>
                  <a:lnTo>
                    <a:pt x="9330" y="0"/>
                  </a:lnTo>
                  <a:close/>
                </a:path>
              </a:pathLst>
            </a:custGeom>
            <a:solidFill>
              <a:srgbClr val="f3f3f3"/>
            </a:solidFill>
            <a:ln w="0">
              <a:noFill/>
            </a:ln>
          </p:spPr>
          <p:style>
            <a:lnRef idx="0"/>
            <a:fillRef idx="0"/>
            <a:effectRef idx="0"/>
            <a:fontRef idx="minor"/>
          </p:style>
        </p:sp>
        <p:sp>
          <p:nvSpPr>
            <p:cNvPr id="523" name="CustomShape 14"/>
            <p:cNvSpPr/>
            <p:nvPr/>
          </p:nvSpPr>
          <p:spPr>
            <a:xfrm>
              <a:off x="5207400" y="3899160"/>
              <a:ext cx="5040" cy="10440"/>
            </a:xfrm>
            <a:custGeom>
              <a:avLst/>
              <a:gdLst/>
              <a:ahLst/>
              <a:rect l="l" t="t" r="r" b="b"/>
              <a:pathLst>
                <a:path w="3230" h="6101">
                  <a:moveTo>
                    <a:pt x="1" y="1"/>
                  </a:moveTo>
                  <a:lnTo>
                    <a:pt x="1" y="6100"/>
                  </a:lnTo>
                  <a:lnTo>
                    <a:pt x="3230" y="6100"/>
                  </a:lnTo>
                  <a:lnTo>
                    <a:pt x="3230" y="1"/>
                  </a:lnTo>
                  <a:close/>
                </a:path>
              </a:pathLst>
            </a:custGeom>
            <a:solidFill>
              <a:srgbClr val="f3f3f3"/>
            </a:solidFill>
            <a:ln w="0">
              <a:noFill/>
            </a:ln>
          </p:spPr>
          <p:style>
            <a:lnRef idx="0"/>
            <a:fillRef idx="0"/>
            <a:effectRef idx="0"/>
            <a:fontRef idx="minor"/>
          </p:style>
        </p:sp>
        <p:sp>
          <p:nvSpPr>
            <p:cNvPr id="524" name="CustomShape 15"/>
            <p:cNvSpPr/>
            <p:nvPr/>
          </p:nvSpPr>
          <p:spPr>
            <a:xfrm>
              <a:off x="5207760" y="3674880"/>
              <a:ext cx="10440" cy="50760"/>
            </a:xfrm>
            <a:custGeom>
              <a:avLst/>
              <a:gdLst/>
              <a:ahLst/>
              <a:rect l="l" t="t" r="r" b="b"/>
              <a:pathLst>
                <a:path w="6101" h="28250">
                  <a:moveTo>
                    <a:pt x="0" y="1"/>
                  </a:moveTo>
                  <a:lnTo>
                    <a:pt x="0" y="28249"/>
                  </a:lnTo>
                  <a:lnTo>
                    <a:pt x="6100" y="28249"/>
                  </a:lnTo>
                  <a:lnTo>
                    <a:pt x="6100" y="1"/>
                  </a:lnTo>
                  <a:close/>
                </a:path>
              </a:pathLst>
            </a:custGeom>
            <a:solidFill>
              <a:srgbClr val="f3f3f3"/>
            </a:solidFill>
            <a:ln w="0">
              <a:noFill/>
            </a:ln>
          </p:spPr>
          <p:style>
            <a:lnRef idx="0"/>
            <a:fillRef idx="0"/>
            <a:effectRef idx="0"/>
            <a:fontRef idx="minor"/>
          </p:style>
        </p:sp>
        <p:sp>
          <p:nvSpPr>
            <p:cNvPr id="525" name="CustomShape 16"/>
            <p:cNvSpPr/>
            <p:nvPr/>
          </p:nvSpPr>
          <p:spPr>
            <a:xfrm>
              <a:off x="5207760" y="3651480"/>
              <a:ext cx="10440" cy="11520"/>
            </a:xfrm>
            <a:custGeom>
              <a:avLst/>
              <a:gdLst/>
              <a:ahLst/>
              <a:rect l="l" t="t" r="r" b="b"/>
              <a:pathLst>
                <a:path w="6101" h="6720">
                  <a:moveTo>
                    <a:pt x="0" y="0"/>
                  </a:moveTo>
                  <a:lnTo>
                    <a:pt x="0" y="6720"/>
                  </a:lnTo>
                  <a:lnTo>
                    <a:pt x="6100" y="6720"/>
                  </a:lnTo>
                  <a:lnTo>
                    <a:pt x="6100" y="0"/>
                  </a:lnTo>
                  <a:close/>
                </a:path>
              </a:pathLst>
            </a:custGeom>
            <a:solidFill>
              <a:srgbClr val="f3f3f3"/>
            </a:solidFill>
            <a:ln w="0">
              <a:noFill/>
            </a:ln>
          </p:spPr>
          <p:style>
            <a:lnRef idx="0"/>
            <a:fillRef idx="0"/>
            <a:effectRef idx="0"/>
            <a:fontRef idx="minor"/>
          </p:style>
        </p:sp>
        <p:sp>
          <p:nvSpPr>
            <p:cNvPr id="526" name="CustomShape 17"/>
            <p:cNvSpPr/>
            <p:nvPr/>
          </p:nvSpPr>
          <p:spPr>
            <a:xfrm>
              <a:off x="5513400" y="3737880"/>
              <a:ext cx="73440" cy="227520"/>
            </a:xfrm>
            <a:custGeom>
              <a:avLst/>
              <a:gdLst/>
              <a:ahLst/>
              <a:rect l="l" t="t" r="r" b="b"/>
              <a:pathLst>
                <a:path w="40613" h="125065">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rgbClr val="f3f3f3"/>
            </a:solidFill>
            <a:ln w="0">
              <a:noFill/>
            </a:ln>
          </p:spPr>
          <p:style>
            <a:lnRef idx="0"/>
            <a:fillRef idx="0"/>
            <a:effectRef idx="0"/>
            <a:fontRef idx="minor"/>
          </p:style>
        </p:sp>
        <p:sp>
          <p:nvSpPr>
            <p:cNvPr id="527" name="CustomShape 18"/>
            <p:cNvSpPr/>
            <p:nvPr/>
          </p:nvSpPr>
          <p:spPr>
            <a:xfrm>
              <a:off x="5537160" y="3776760"/>
              <a:ext cx="32760" cy="60480"/>
            </a:xfrm>
            <a:custGeom>
              <a:avLst/>
              <a:gdLst/>
              <a:ahLst/>
              <a:rect l="l" t="t" r="r" b="b"/>
              <a:pathLst>
                <a:path w="18301" h="33534">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rgbClr val="f3f3f3"/>
            </a:solidFill>
            <a:ln w="0">
              <a:noFill/>
            </a:ln>
          </p:spPr>
          <p:style>
            <a:lnRef idx="0"/>
            <a:fillRef idx="0"/>
            <a:effectRef idx="0"/>
            <a:fontRef idx="minor"/>
          </p:style>
        </p:sp>
        <p:sp>
          <p:nvSpPr>
            <p:cNvPr id="528" name="CustomShape 19"/>
            <p:cNvSpPr/>
            <p:nvPr/>
          </p:nvSpPr>
          <p:spPr>
            <a:xfrm>
              <a:off x="5559480" y="3847680"/>
              <a:ext cx="10440" cy="10440"/>
            </a:xfrm>
            <a:custGeom>
              <a:avLst/>
              <a:gdLst/>
              <a:ahLst/>
              <a:rect l="l" t="t" r="r" b="b"/>
              <a:pathLst>
                <a:path w="6101" h="6101">
                  <a:moveTo>
                    <a:pt x="0" y="0"/>
                  </a:moveTo>
                  <a:lnTo>
                    <a:pt x="0" y="6100"/>
                  </a:lnTo>
                  <a:lnTo>
                    <a:pt x="6100" y="6100"/>
                  </a:lnTo>
                  <a:lnTo>
                    <a:pt x="6100" y="0"/>
                  </a:lnTo>
                  <a:close/>
                </a:path>
              </a:pathLst>
            </a:custGeom>
            <a:solidFill>
              <a:srgbClr val="f3f3f3"/>
            </a:solidFill>
            <a:ln w="0">
              <a:noFill/>
            </a:ln>
          </p:spPr>
          <p:style>
            <a:lnRef idx="0"/>
            <a:fillRef idx="0"/>
            <a:effectRef idx="0"/>
            <a:fontRef idx="minor"/>
          </p:style>
        </p:sp>
        <p:sp>
          <p:nvSpPr>
            <p:cNvPr id="529" name="CustomShape 20"/>
            <p:cNvSpPr/>
            <p:nvPr/>
          </p:nvSpPr>
          <p:spPr>
            <a:xfrm>
              <a:off x="5537160" y="3847680"/>
              <a:ext cx="10440" cy="10440"/>
            </a:xfrm>
            <a:custGeom>
              <a:avLst/>
              <a:gdLst/>
              <a:ahLst/>
              <a:rect l="l" t="t" r="r" b="b"/>
              <a:pathLst>
                <a:path w="6101" h="6101">
                  <a:moveTo>
                    <a:pt x="1" y="0"/>
                  </a:moveTo>
                  <a:lnTo>
                    <a:pt x="1" y="6100"/>
                  </a:lnTo>
                  <a:lnTo>
                    <a:pt x="6100" y="6100"/>
                  </a:lnTo>
                  <a:lnTo>
                    <a:pt x="6100" y="0"/>
                  </a:lnTo>
                  <a:close/>
                </a:path>
              </a:pathLst>
            </a:custGeom>
            <a:solidFill>
              <a:srgbClr val="f3f3f3"/>
            </a:solidFill>
            <a:ln w="0">
              <a:noFill/>
            </a:ln>
          </p:spPr>
          <p:style>
            <a:lnRef idx="0"/>
            <a:fillRef idx="0"/>
            <a:effectRef idx="0"/>
            <a:fontRef idx="minor"/>
          </p:style>
        </p:sp>
        <p:sp>
          <p:nvSpPr>
            <p:cNvPr id="530" name="CustomShape 21"/>
            <p:cNvSpPr/>
            <p:nvPr/>
          </p:nvSpPr>
          <p:spPr>
            <a:xfrm>
              <a:off x="5570280" y="3976560"/>
              <a:ext cx="16200" cy="10440"/>
            </a:xfrm>
            <a:custGeom>
              <a:avLst/>
              <a:gdLst/>
              <a:ahLst/>
              <a:rect l="l" t="t" r="r" b="b"/>
              <a:pathLst>
                <a:path w="9330" h="6101">
                  <a:moveTo>
                    <a:pt x="0" y="0"/>
                  </a:moveTo>
                  <a:lnTo>
                    <a:pt x="0" y="6100"/>
                  </a:lnTo>
                  <a:lnTo>
                    <a:pt x="9330" y="6100"/>
                  </a:lnTo>
                  <a:lnTo>
                    <a:pt x="9330" y="0"/>
                  </a:lnTo>
                  <a:close/>
                </a:path>
              </a:pathLst>
            </a:custGeom>
            <a:solidFill>
              <a:srgbClr val="f3f3f3"/>
            </a:solidFill>
            <a:ln w="0">
              <a:noFill/>
            </a:ln>
          </p:spPr>
          <p:style>
            <a:lnRef idx="0"/>
            <a:fillRef idx="0"/>
            <a:effectRef idx="0"/>
            <a:fontRef idx="minor"/>
          </p:style>
        </p:sp>
        <p:sp>
          <p:nvSpPr>
            <p:cNvPr id="531" name="CustomShape 22"/>
            <p:cNvSpPr/>
            <p:nvPr/>
          </p:nvSpPr>
          <p:spPr>
            <a:xfrm>
              <a:off x="5570280" y="3998880"/>
              <a:ext cx="16200" cy="10440"/>
            </a:xfrm>
            <a:custGeom>
              <a:avLst/>
              <a:gdLst/>
              <a:ahLst/>
              <a:rect l="l" t="t" r="r" b="b"/>
              <a:pathLst>
                <a:path w="9330" h="6101">
                  <a:moveTo>
                    <a:pt x="0" y="1"/>
                  </a:moveTo>
                  <a:lnTo>
                    <a:pt x="0" y="6101"/>
                  </a:lnTo>
                  <a:lnTo>
                    <a:pt x="9330" y="6101"/>
                  </a:lnTo>
                  <a:lnTo>
                    <a:pt x="9330" y="1"/>
                  </a:lnTo>
                  <a:close/>
                </a:path>
              </a:pathLst>
            </a:custGeom>
            <a:solidFill>
              <a:srgbClr val="f3f3f3"/>
            </a:solidFill>
            <a:ln w="0">
              <a:noFill/>
            </a:ln>
          </p:spPr>
          <p:style>
            <a:lnRef idx="0"/>
            <a:fillRef idx="0"/>
            <a:effectRef idx="0"/>
            <a:fontRef idx="minor"/>
          </p:style>
        </p:sp>
        <p:sp>
          <p:nvSpPr>
            <p:cNvPr id="532" name="CustomShape 23"/>
            <p:cNvSpPr/>
            <p:nvPr/>
          </p:nvSpPr>
          <p:spPr>
            <a:xfrm>
              <a:off x="5570280" y="4021560"/>
              <a:ext cx="16200" cy="10440"/>
            </a:xfrm>
            <a:custGeom>
              <a:avLst/>
              <a:gdLst/>
              <a:ahLst/>
              <a:rect l="l" t="t" r="r" b="b"/>
              <a:pathLst>
                <a:path w="9330" h="6101">
                  <a:moveTo>
                    <a:pt x="0" y="0"/>
                  </a:moveTo>
                  <a:lnTo>
                    <a:pt x="0" y="6100"/>
                  </a:lnTo>
                  <a:lnTo>
                    <a:pt x="9330" y="6100"/>
                  </a:lnTo>
                  <a:lnTo>
                    <a:pt x="9330" y="0"/>
                  </a:lnTo>
                  <a:close/>
                </a:path>
              </a:pathLst>
            </a:custGeom>
            <a:solidFill>
              <a:srgbClr val="f3f3f3"/>
            </a:solidFill>
            <a:ln w="0">
              <a:noFill/>
            </a:ln>
          </p:spPr>
          <p:style>
            <a:lnRef idx="0"/>
            <a:fillRef idx="0"/>
            <a:effectRef idx="0"/>
            <a:fontRef idx="minor"/>
          </p:style>
        </p:sp>
        <p:sp>
          <p:nvSpPr>
            <p:cNvPr id="533" name="CustomShape 24"/>
            <p:cNvSpPr/>
            <p:nvPr/>
          </p:nvSpPr>
          <p:spPr>
            <a:xfrm>
              <a:off x="5581440" y="3899160"/>
              <a:ext cx="5040" cy="10440"/>
            </a:xfrm>
            <a:custGeom>
              <a:avLst/>
              <a:gdLst/>
              <a:ahLst/>
              <a:rect l="l" t="t" r="r" b="b"/>
              <a:pathLst>
                <a:path w="3230" h="6101">
                  <a:moveTo>
                    <a:pt x="0" y="1"/>
                  </a:moveTo>
                  <a:lnTo>
                    <a:pt x="0" y="6100"/>
                  </a:lnTo>
                  <a:lnTo>
                    <a:pt x="3230" y="6100"/>
                  </a:lnTo>
                  <a:lnTo>
                    <a:pt x="3230" y="1"/>
                  </a:lnTo>
                  <a:close/>
                </a:path>
              </a:pathLst>
            </a:custGeom>
            <a:solidFill>
              <a:srgbClr val="f3f3f3"/>
            </a:solidFill>
            <a:ln w="0">
              <a:noFill/>
            </a:ln>
          </p:spPr>
          <p:style>
            <a:lnRef idx="0"/>
            <a:fillRef idx="0"/>
            <a:effectRef idx="0"/>
            <a:fontRef idx="minor"/>
          </p:style>
        </p:sp>
        <p:sp>
          <p:nvSpPr>
            <p:cNvPr id="534" name="CustomShape 25"/>
            <p:cNvSpPr/>
            <p:nvPr/>
          </p:nvSpPr>
          <p:spPr>
            <a:xfrm>
              <a:off x="5576040" y="3674880"/>
              <a:ext cx="10440" cy="50760"/>
            </a:xfrm>
            <a:custGeom>
              <a:avLst/>
              <a:gdLst/>
              <a:ahLst/>
              <a:rect l="l" t="t" r="r" b="b"/>
              <a:pathLst>
                <a:path w="6101" h="28250">
                  <a:moveTo>
                    <a:pt x="1" y="1"/>
                  </a:moveTo>
                  <a:lnTo>
                    <a:pt x="1" y="28249"/>
                  </a:lnTo>
                  <a:lnTo>
                    <a:pt x="6101" y="28249"/>
                  </a:lnTo>
                  <a:lnTo>
                    <a:pt x="6101" y="1"/>
                  </a:lnTo>
                  <a:close/>
                </a:path>
              </a:pathLst>
            </a:custGeom>
            <a:solidFill>
              <a:srgbClr val="f3f3f3"/>
            </a:solidFill>
            <a:ln w="0">
              <a:noFill/>
            </a:ln>
          </p:spPr>
          <p:style>
            <a:lnRef idx="0"/>
            <a:fillRef idx="0"/>
            <a:effectRef idx="0"/>
            <a:fontRef idx="minor"/>
          </p:style>
        </p:sp>
        <p:sp>
          <p:nvSpPr>
            <p:cNvPr id="535" name="CustomShape 26"/>
            <p:cNvSpPr/>
            <p:nvPr/>
          </p:nvSpPr>
          <p:spPr>
            <a:xfrm>
              <a:off x="5576040" y="3651480"/>
              <a:ext cx="10440" cy="11520"/>
            </a:xfrm>
            <a:custGeom>
              <a:avLst/>
              <a:gdLst/>
              <a:ahLst/>
              <a:rect l="l" t="t" r="r" b="b"/>
              <a:pathLst>
                <a:path w="6101" h="6720">
                  <a:moveTo>
                    <a:pt x="1" y="0"/>
                  </a:moveTo>
                  <a:lnTo>
                    <a:pt x="1" y="6720"/>
                  </a:lnTo>
                  <a:lnTo>
                    <a:pt x="6101" y="6720"/>
                  </a:lnTo>
                  <a:lnTo>
                    <a:pt x="6101" y="0"/>
                  </a:lnTo>
                  <a:close/>
                </a:path>
              </a:pathLst>
            </a:custGeom>
            <a:solidFill>
              <a:srgbClr val="f3f3f3"/>
            </a:solidFill>
            <a:ln w="0">
              <a:noFill/>
            </a:ln>
          </p:spPr>
          <p:style>
            <a:lnRef idx="0"/>
            <a:fillRef idx="0"/>
            <a:effectRef idx="0"/>
            <a:fontRef idx="minor"/>
          </p:style>
        </p:sp>
        <p:sp>
          <p:nvSpPr>
            <p:cNvPr id="536" name="CustomShape 27"/>
            <p:cNvSpPr/>
            <p:nvPr/>
          </p:nvSpPr>
          <p:spPr>
            <a:xfrm>
              <a:off x="5289840" y="3897720"/>
              <a:ext cx="10440" cy="10440"/>
            </a:xfrm>
            <a:custGeom>
              <a:avLst/>
              <a:gdLst/>
              <a:ahLst/>
              <a:rect l="l" t="t" r="r" b="b"/>
              <a:pathLst>
                <a:path w="6100" h="6101">
                  <a:moveTo>
                    <a:pt x="0" y="1"/>
                  </a:moveTo>
                  <a:lnTo>
                    <a:pt x="0" y="6101"/>
                  </a:lnTo>
                  <a:lnTo>
                    <a:pt x="6100" y="6101"/>
                  </a:lnTo>
                  <a:lnTo>
                    <a:pt x="6100" y="1"/>
                  </a:lnTo>
                  <a:close/>
                </a:path>
              </a:pathLst>
            </a:custGeom>
            <a:solidFill>
              <a:srgbClr val="f3f3f3"/>
            </a:solidFill>
            <a:ln w="0">
              <a:noFill/>
            </a:ln>
          </p:spPr>
          <p:style>
            <a:lnRef idx="0"/>
            <a:fillRef idx="0"/>
            <a:effectRef idx="0"/>
            <a:fontRef idx="minor"/>
          </p:style>
        </p:sp>
        <p:sp>
          <p:nvSpPr>
            <p:cNvPr id="537" name="CustomShape 28"/>
            <p:cNvSpPr/>
            <p:nvPr/>
          </p:nvSpPr>
          <p:spPr>
            <a:xfrm>
              <a:off x="5312160" y="3897720"/>
              <a:ext cx="10440" cy="10440"/>
            </a:xfrm>
            <a:custGeom>
              <a:avLst/>
              <a:gdLst/>
              <a:ahLst/>
              <a:rect l="l" t="t" r="r" b="b"/>
              <a:pathLst>
                <a:path w="6101" h="6101">
                  <a:moveTo>
                    <a:pt x="1" y="1"/>
                  </a:moveTo>
                  <a:lnTo>
                    <a:pt x="1" y="6101"/>
                  </a:lnTo>
                  <a:lnTo>
                    <a:pt x="6101" y="6101"/>
                  </a:lnTo>
                  <a:lnTo>
                    <a:pt x="6101" y="1"/>
                  </a:lnTo>
                  <a:close/>
                </a:path>
              </a:pathLst>
            </a:custGeom>
            <a:solidFill>
              <a:srgbClr val="f3f3f3"/>
            </a:solidFill>
            <a:ln w="0">
              <a:noFill/>
            </a:ln>
          </p:spPr>
          <p:style>
            <a:lnRef idx="0"/>
            <a:fillRef idx="0"/>
            <a:effectRef idx="0"/>
            <a:fontRef idx="minor"/>
          </p:style>
        </p:sp>
        <p:sp>
          <p:nvSpPr>
            <p:cNvPr id="538" name="CustomShape 29"/>
            <p:cNvSpPr/>
            <p:nvPr/>
          </p:nvSpPr>
          <p:spPr>
            <a:xfrm>
              <a:off x="5466600" y="3897720"/>
              <a:ext cx="10440" cy="10440"/>
            </a:xfrm>
            <a:custGeom>
              <a:avLst/>
              <a:gdLst/>
              <a:ahLst/>
              <a:rect l="l" t="t" r="r" b="b"/>
              <a:pathLst>
                <a:path w="6101" h="6101">
                  <a:moveTo>
                    <a:pt x="1" y="1"/>
                  </a:moveTo>
                  <a:lnTo>
                    <a:pt x="1" y="6101"/>
                  </a:lnTo>
                  <a:lnTo>
                    <a:pt x="6101" y="6101"/>
                  </a:lnTo>
                  <a:lnTo>
                    <a:pt x="6101" y="1"/>
                  </a:lnTo>
                  <a:close/>
                </a:path>
              </a:pathLst>
            </a:custGeom>
            <a:solidFill>
              <a:srgbClr val="f3f3f3"/>
            </a:solidFill>
            <a:ln w="0">
              <a:noFill/>
            </a:ln>
          </p:spPr>
          <p:style>
            <a:lnRef idx="0"/>
            <a:fillRef idx="0"/>
            <a:effectRef idx="0"/>
            <a:fontRef idx="minor"/>
          </p:style>
        </p:sp>
        <p:sp>
          <p:nvSpPr>
            <p:cNvPr id="539" name="CustomShape 30"/>
            <p:cNvSpPr/>
            <p:nvPr/>
          </p:nvSpPr>
          <p:spPr>
            <a:xfrm>
              <a:off x="5488920" y="3897720"/>
              <a:ext cx="10440" cy="10440"/>
            </a:xfrm>
            <a:custGeom>
              <a:avLst/>
              <a:gdLst/>
              <a:ahLst/>
              <a:rect l="l" t="t" r="r" b="b"/>
              <a:pathLst>
                <a:path w="6101" h="6101">
                  <a:moveTo>
                    <a:pt x="1" y="1"/>
                  </a:moveTo>
                  <a:lnTo>
                    <a:pt x="1" y="6101"/>
                  </a:lnTo>
                  <a:lnTo>
                    <a:pt x="6101" y="6101"/>
                  </a:lnTo>
                  <a:lnTo>
                    <a:pt x="6101" y="1"/>
                  </a:lnTo>
                  <a:close/>
                </a:path>
              </a:pathLst>
            </a:custGeom>
            <a:solidFill>
              <a:srgbClr val="f3f3f3"/>
            </a:solidFill>
            <a:ln w="0">
              <a:noFill/>
            </a:ln>
          </p:spPr>
          <p:style>
            <a:lnRef idx="0"/>
            <a:fillRef idx="0"/>
            <a:effectRef idx="0"/>
            <a:fontRef idx="minor"/>
          </p:style>
        </p:sp>
        <p:sp>
          <p:nvSpPr>
            <p:cNvPr id="540" name="CustomShape 31"/>
            <p:cNvSpPr/>
            <p:nvPr/>
          </p:nvSpPr>
          <p:spPr>
            <a:xfrm>
              <a:off x="5334480" y="3880800"/>
              <a:ext cx="121680" cy="43920"/>
            </a:xfrm>
            <a:custGeom>
              <a:avLst/>
              <a:gdLst/>
              <a:ahLst/>
              <a:rect l="l" t="t" r="r" b="b"/>
              <a:pathLst>
                <a:path w="67100" h="24401">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rgbClr val="f3f3f3"/>
            </a:solidFill>
            <a:ln w="0">
              <a:noFill/>
            </a:ln>
          </p:spPr>
          <p:style>
            <a:lnRef idx="0"/>
            <a:fillRef idx="0"/>
            <a:effectRef idx="0"/>
            <a:fontRef idx="minor"/>
          </p:style>
        </p:sp>
        <p:sp>
          <p:nvSpPr>
            <p:cNvPr id="541" name="CustomShape 32"/>
            <p:cNvSpPr/>
            <p:nvPr/>
          </p:nvSpPr>
          <p:spPr>
            <a:xfrm>
              <a:off x="5311080" y="3791880"/>
              <a:ext cx="10440" cy="43920"/>
            </a:xfrm>
            <a:custGeom>
              <a:avLst/>
              <a:gdLst/>
              <a:ahLst/>
              <a:rect l="l" t="t" r="r" b="b"/>
              <a:pathLst>
                <a:path w="6101" h="24401">
                  <a:moveTo>
                    <a:pt x="0" y="0"/>
                  </a:moveTo>
                  <a:lnTo>
                    <a:pt x="0" y="24400"/>
                  </a:lnTo>
                  <a:lnTo>
                    <a:pt x="6100" y="24400"/>
                  </a:lnTo>
                  <a:lnTo>
                    <a:pt x="6100" y="0"/>
                  </a:lnTo>
                  <a:close/>
                </a:path>
              </a:pathLst>
            </a:custGeom>
            <a:solidFill>
              <a:srgbClr val="f3f3f3"/>
            </a:solidFill>
            <a:ln w="0">
              <a:noFill/>
            </a:ln>
          </p:spPr>
          <p:style>
            <a:lnRef idx="0"/>
            <a:fillRef idx="0"/>
            <a:effectRef idx="0"/>
            <a:fontRef idx="minor"/>
          </p:style>
        </p:sp>
        <p:sp>
          <p:nvSpPr>
            <p:cNvPr id="542" name="CustomShape 33"/>
            <p:cNvSpPr/>
            <p:nvPr/>
          </p:nvSpPr>
          <p:spPr>
            <a:xfrm>
              <a:off x="5411520" y="3791880"/>
              <a:ext cx="10440" cy="43920"/>
            </a:xfrm>
            <a:custGeom>
              <a:avLst/>
              <a:gdLst/>
              <a:ahLst/>
              <a:rect l="l" t="t" r="r" b="b"/>
              <a:pathLst>
                <a:path w="6101" h="24401">
                  <a:moveTo>
                    <a:pt x="1" y="0"/>
                  </a:moveTo>
                  <a:lnTo>
                    <a:pt x="1" y="24400"/>
                  </a:lnTo>
                  <a:lnTo>
                    <a:pt x="6101" y="24400"/>
                  </a:lnTo>
                  <a:lnTo>
                    <a:pt x="6101" y="0"/>
                  </a:lnTo>
                  <a:close/>
                </a:path>
              </a:pathLst>
            </a:custGeom>
            <a:solidFill>
              <a:srgbClr val="f3f3f3"/>
            </a:solidFill>
            <a:ln w="0">
              <a:noFill/>
            </a:ln>
          </p:spPr>
          <p:style>
            <a:lnRef idx="0"/>
            <a:fillRef idx="0"/>
            <a:effectRef idx="0"/>
            <a:fontRef idx="minor"/>
          </p:style>
        </p:sp>
        <p:sp>
          <p:nvSpPr>
            <p:cNvPr id="543" name="CustomShape 34"/>
            <p:cNvSpPr/>
            <p:nvPr/>
          </p:nvSpPr>
          <p:spPr>
            <a:xfrm>
              <a:off x="5433840" y="3791880"/>
              <a:ext cx="10440" cy="43920"/>
            </a:xfrm>
            <a:custGeom>
              <a:avLst/>
              <a:gdLst/>
              <a:ahLst/>
              <a:rect l="l" t="t" r="r" b="b"/>
              <a:pathLst>
                <a:path w="6101" h="24401">
                  <a:moveTo>
                    <a:pt x="0" y="0"/>
                  </a:moveTo>
                  <a:lnTo>
                    <a:pt x="0" y="24400"/>
                  </a:lnTo>
                  <a:lnTo>
                    <a:pt x="6100" y="24400"/>
                  </a:lnTo>
                  <a:lnTo>
                    <a:pt x="6100" y="0"/>
                  </a:lnTo>
                  <a:close/>
                </a:path>
              </a:pathLst>
            </a:custGeom>
            <a:solidFill>
              <a:srgbClr val="f3f3f3"/>
            </a:solidFill>
            <a:ln w="0">
              <a:noFill/>
            </a:ln>
          </p:spPr>
          <p:style>
            <a:lnRef idx="0"/>
            <a:fillRef idx="0"/>
            <a:effectRef idx="0"/>
            <a:fontRef idx="minor"/>
          </p:style>
        </p:sp>
        <p:sp>
          <p:nvSpPr>
            <p:cNvPr id="544" name="CustomShape 35"/>
            <p:cNvSpPr/>
            <p:nvPr/>
          </p:nvSpPr>
          <p:spPr>
            <a:xfrm>
              <a:off x="5333400" y="3791880"/>
              <a:ext cx="27000" cy="43920"/>
            </a:xfrm>
            <a:custGeom>
              <a:avLst/>
              <a:gdLst/>
              <a:ahLst/>
              <a:rect l="l" t="t" r="r" b="b"/>
              <a:pathLst>
                <a:path w="15234" h="24401">
                  <a:moveTo>
                    <a:pt x="9134" y="6100"/>
                  </a:moveTo>
                  <a:lnTo>
                    <a:pt x="9134" y="18300"/>
                  </a:lnTo>
                  <a:lnTo>
                    <a:pt x="6100" y="18300"/>
                  </a:lnTo>
                  <a:lnTo>
                    <a:pt x="6100" y="6100"/>
                  </a:lnTo>
                  <a:close/>
                  <a:moveTo>
                    <a:pt x="0" y="0"/>
                  </a:moveTo>
                  <a:lnTo>
                    <a:pt x="0" y="24400"/>
                  </a:lnTo>
                  <a:lnTo>
                    <a:pt x="15234" y="24400"/>
                  </a:lnTo>
                  <a:lnTo>
                    <a:pt x="15234" y="0"/>
                  </a:lnTo>
                  <a:close/>
                </a:path>
              </a:pathLst>
            </a:custGeom>
            <a:solidFill>
              <a:srgbClr val="f3f3f3"/>
            </a:solidFill>
            <a:ln w="0">
              <a:noFill/>
            </a:ln>
          </p:spPr>
          <p:style>
            <a:lnRef idx="0"/>
            <a:fillRef idx="0"/>
            <a:effectRef idx="0"/>
            <a:fontRef idx="minor"/>
          </p:style>
        </p:sp>
        <p:sp>
          <p:nvSpPr>
            <p:cNvPr id="545" name="CustomShape 36"/>
            <p:cNvSpPr/>
            <p:nvPr/>
          </p:nvSpPr>
          <p:spPr>
            <a:xfrm>
              <a:off x="5372280" y="3791880"/>
              <a:ext cx="27000" cy="43920"/>
            </a:xfrm>
            <a:custGeom>
              <a:avLst/>
              <a:gdLst/>
              <a:ahLst/>
              <a:rect l="l" t="t" r="r" b="b"/>
              <a:pathLst>
                <a:path w="15267" h="24401">
                  <a:moveTo>
                    <a:pt x="9167" y="6100"/>
                  </a:moveTo>
                  <a:lnTo>
                    <a:pt x="9167" y="18300"/>
                  </a:lnTo>
                  <a:lnTo>
                    <a:pt x="6101" y="18300"/>
                  </a:lnTo>
                  <a:lnTo>
                    <a:pt x="6101" y="6100"/>
                  </a:lnTo>
                  <a:close/>
                  <a:moveTo>
                    <a:pt x="1" y="0"/>
                  </a:moveTo>
                  <a:lnTo>
                    <a:pt x="1" y="24400"/>
                  </a:lnTo>
                  <a:lnTo>
                    <a:pt x="15267" y="24400"/>
                  </a:lnTo>
                  <a:lnTo>
                    <a:pt x="15267" y="0"/>
                  </a:lnTo>
                  <a:close/>
                </a:path>
              </a:pathLst>
            </a:custGeom>
            <a:solidFill>
              <a:srgbClr val="f3f3f3"/>
            </a:solidFill>
            <a:ln w="0">
              <a:noFill/>
            </a:ln>
          </p:spPr>
          <p:style>
            <a:lnRef idx="0"/>
            <a:fillRef idx="0"/>
            <a:effectRef idx="0"/>
            <a:fontRef idx="minor"/>
          </p:style>
        </p:sp>
        <p:sp>
          <p:nvSpPr>
            <p:cNvPr id="546" name="CustomShape 37"/>
            <p:cNvSpPr/>
            <p:nvPr/>
          </p:nvSpPr>
          <p:spPr>
            <a:xfrm>
              <a:off x="5455800" y="3791880"/>
              <a:ext cx="27000" cy="43920"/>
            </a:xfrm>
            <a:custGeom>
              <a:avLst/>
              <a:gdLst/>
              <a:ahLst/>
              <a:rect l="l" t="t" r="r" b="b"/>
              <a:pathLst>
                <a:path w="15234" h="24401">
                  <a:moveTo>
                    <a:pt x="9134" y="6100"/>
                  </a:moveTo>
                  <a:lnTo>
                    <a:pt x="9134" y="18300"/>
                  </a:lnTo>
                  <a:lnTo>
                    <a:pt x="6100" y="18300"/>
                  </a:lnTo>
                  <a:lnTo>
                    <a:pt x="6100" y="6100"/>
                  </a:lnTo>
                  <a:close/>
                  <a:moveTo>
                    <a:pt x="0" y="0"/>
                  </a:moveTo>
                  <a:lnTo>
                    <a:pt x="0" y="24400"/>
                  </a:lnTo>
                  <a:lnTo>
                    <a:pt x="15234" y="24400"/>
                  </a:lnTo>
                  <a:lnTo>
                    <a:pt x="15234" y="0"/>
                  </a:lnTo>
                  <a:close/>
                </a:path>
              </a:pathLst>
            </a:custGeom>
            <a:solidFill>
              <a:srgbClr val="f3f3f3"/>
            </a:solidFill>
            <a:ln w="0">
              <a:noFill/>
            </a:ln>
          </p:spPr>
          <p:style>
            <a:lnRef idx="0"/>
            <a:fillRef idx="0"/>
            <a:effectRef idx="0"/>
            <a:fontRef idx="minor"/>
          </p:style>
        </p:sp>
      </p:grpSp>
      <p:grpSp>
        <p:nvGrpSpPr>
          <p:cNvPr id="547" name="Group 38"/>
          <p:cNvGrpSpPr/>
          <p:nvPr/>
        </p:nvGrpSpPr>
        <p:grpSpPr>
          <a:xfrm>
            <a:off x="5207760" y="2054880"/>
            <a:ext cx="378720" cy="379440"/>
            <a:chOff x="5207760" y="2054880"/>
            <a:chExt cx="378720" cy="379440"/>
          </a:xfrm>
        </p:grpSpPr>
        <p:sp>
          <p:nvSpPr>
            <p:cNvPr id="548" name="CustomShape 39"/>
            <p:cNvSpPr/>
            <p:nvPr/>
          </p:nvSpPr>
          <p:spPr>
            <a:xfrm>
              <a:off x="5313600" y="2233440"/>
              <a:ext cx="178560" cy="200880"/>
            </a:xfrm>
            <a:custGeom>
              <a:avLst/>
              <a:gdLst/>
              <a:ahLst/>
              <a:rect l="l" t="t" r="r" b="b"/>
              <a:pathLst>
                <a:path w="98415" h="110713">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rgbClr val="f3f3f3"/>
            </a:solidFill>
            <a:ln w="0">
              <a:noFill/>
            </a:ln>
          </p:spPr>
          <p:style>
            <a:lnRef idx="0"/>
            <a:fillRef idx="0"/>
            <a:effectRef idx="0"/>
            <a:fontRef idx="minor"/>
          </p:style>
        </p:sp>
        <p:sp>
          <p:nvSpPr>
            <p:cNvPr id="549" name="CustomShape 40"/>
            <p:cNvSpPr/>
            <p:nvPr/>
          </p:nvSpPr>
          <p:spPr>
            <a:xfrm>
              <a:off x="5347440" y="2093760"/>
              <a:ext cx="110880" cy="110880"/>
            </a:xfrm>
            <a:custGeom>
              <a:avLst/>
              <a:gdLst/>
              <a:ahLst/>
              <a:rect l="l" t="t" r="r" b="b"/>
              <a:pathLst>
                <a:path w="61261" h="61261">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rgbClr val="f3f3f3"/>
            </a:solidFill>
            <a:ln w="0">
              <a:noFill/>
            </a:ln>
          </p:spPr>
          <p:style>
            <a:lnRef idx="0"/>
            <a:fillRef idx="0"/>
            <a:effectRef idx="0"/>
            <a:fontRef idx="minor"/>
          </p:style>
        </p:sp>
        <p:sp>
          <p:nvSpPr>
            <p:cNvPr id="550" name="CustomShape 41"/>
            <p:cNvSpPr/>
            <p:nvPr/>
          </p:nvSpPr>
          <p:spPr>
            <a:xfrm>
              <a:off x="5397480" y="214416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51" name="CustomShape 42"/>
            <p:cNvSpPr/>
            <p:nvPr/>
          </p:nvSpPr>
          <p:spPr>
            <a:xfrm>
              <a:off x="5397480" y="206604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52" name="CustomShape 43"/>
            <p:cNvSpPr/>
            <p:nvPr/>
          </p:nvSpPr>
          <p:spPr>
            <a:xfrm>
              <a:off x="5338800" y="2086920"/>
              <a:ext cx="15120" cy="15120"/>
            </a:xfrm>
            <a:custGeom>
              <a:avLst/>
              <a:gdLst/>
              <a:ahLst/>
              <a:rect l="l" t="t" r="r" b="b"/>
              <a:pathLst>
                <a:path w="8645" h="8678">
                  <a:moveTo>
                    <a:pt x="4306" y="0"/>
                  </a:moveTo>
                  <a:lnTo>
                    <a:pt x="0" y="4339"/>
                  </a:lnTo>
                  <a:lnTo>
                    <a:pt x="4306" y="8677"/>
                  </a:lnTo>
                  <a:lnTo>
                    <a:pt x="8644" y="4339"/>
                  </a:lnTo>
                  <a:lnTo>
                    <a:pt x="4306" y="0"/>
                  </a:lnTo>
                  <a:close/>
                </a:path>
              </a:pathLst>
            </a:custGeom>
            <a:solidFill>
              <a:srgbClr val="f3f3f3"/>
            </a:solidFill>
            <a:ln w="0">
              <a:noFill/>
            </a:ln>
          </p:spPr>
          <p:style>
            <a:lnRef idx="0"/>
            <a:fillRef idx="0"/>
            <a:effectRef idx="0"/>
            <a:fontRef idx="minor"/>
          </p:style>
        </p:sp>
        <p:sp>
          <p:nvSpPr>
            <p:cNvPr id="553" name="CustomShape 44"/>
            <p:cNvSpPr/>
            <p:nvPr/>
          </p:nvSpPr>
          <p:spPr>
            <a:xfrm>
              <a:off x="5317920" y="214560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54" name="CustomShape 45"/>
            <p:cNvSpPr/>
            <p:nvPr/>
          </p:nvSpPr>
          <p:spPr>
            <a:xfrm>
              <a:off x="5338800" y="2199600"/>
              <a:ext cx="15120" cy="15120"/>
            </a:xfrm>
            <a:custGeom>
              <a:avLst/>
              <a:gdLst/>
              <a:ahLst/>
              <a:rect l="l" t="t" r="r" b="b"/>
              <a:pathLst>
                <a:path w="8645" h="8678">
                  <a:moveTo>
                    <a:pt x="4306" y="1"/>
                  </a:moveTo>
                  <a:lnTo>
                    <a:pt x="0" y="4339"/>
                  </a:lnTo>
                  <a:lnTo>
                    <a:pt x="4306" y="8678"/>
                  </a:lnTo>
                  <a:lnTo>
                    <a:pt x="8644" y="4339"/>
                  </a:lnTo>
                  <a:lnTo>
                    <a:pt x="4306" y="1"/>
                  </a:lnTo>
                  <a:close/>
                </a:path>
              </a:pathLst>
            </a:custGeom>
            <a:solidFill>
              <a:srgbClr val="f3f3f3"/>
            </a:solidFill>
            <a:ln w="0">
              <a:noFill/>
            </a:ln>
          </p:spPr>
          <p:style>
            <a:lnRef idx="0"/>
            <a:fillRef idx="0"/>
            <a:effectRef idx="0"/>
            <a:fontRef idx="minor"/>
          </p:style>
        </p:sp>
        <p:sp>
          <p:nvSpPr>
            <p:cNvPr id="555" name="CustomShape 46"/>
            <p:cNvSpPr/>
            <p:nvPr/>
          </p:nvSpPr>
          <p:spPr>
            <a:xfrm>
              <a:off x="5397480" y="222516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56" name="CustomShape 47"/>
            <p:cNvSpPr/>
            <p:nvPr/>
          </p:nvSpPr>
          <p:spPr>
            <a:xfrm>
              <a:off x="5451480" y="2199600"/>
              <a:ext cx="15120" cy="15120"/>
            </a:xfrm>
            <a:custGeom>
              <a:avLst/>
              <a:gdLst/>
              <a:ahLst/>
              <a:rect l="l" t="t" r="r" b="b"/>
              <a:pathLst>
                <a:path w="8678" h="8678">
                  <a:moveTo>
                    <a:pt x="4339" y="1"/>
                  </a:moveTo>
                  <a:lnTo>
                    <a:pt x="1" y="4339"/>
                  </a:lnTo>
                  <a:lnTo>
                    <a:pt x="4339" y="8678"/>
                  </a:lnTo>
                  <a:lnTo>
                    <a:pt x="8678" y="4339"/>
                  </a:lnTo>
                  <a:lnTo>
                    <a:pt x="4339" y="1"/>
                  </a:lnTo>
                  <a:close/>
                </a:path>
              </a:pathLst>
            </a:custGeom>
            <a:solidFill>
              <a:srgbClr val="f3f3f3"/>
            </a:solidFill>
            <a:ln w="0">
              <a:noFill/>
            </a:ln>
          </p:spPr>
          <p:style>
            <a:lnRef idx="0"/>
            <a:fillRef idx="0"/>
            <a:effectRef idx="0"/>
            <a:fontRef idx="minor"/>
          </p:style>
        </p:sp>
        <p:sp>
          <p:nvSpPr>
            <p:cNvPr id="557" name="CustomShape 48"/>
            <p:cNvSpPr/>
            <p:nvPr/>
          </p:nvSpPr>
          <p:spPr>
            <a:xfrm>
              <a:off x="5477040" y="214560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58" name="CustomShape 49"/>
            <p:cNvSpPr/>
            <p:nvPr/>
          </p:nvSpPr>
          <p:spPr>
            <a:xfrm>
              <a:off x="5451480" y="2086920"/>
              <a:ext cx="15120" cy="15120"/>
            </a:xfrm>
            <a:custGeom>
              <a:avLst/>
              <a:gdLst/>
              <a:ahLst/>
              <a:rect l="l" t="t" r="r" b="b"/>
              <a:pathLst>
                <a:path w="8678" h="8678">
                  <a:moveTo>
                    <a:pt x="4339" y="0"/>
                  </a:moveTo>
                  <a:lnTo>
                    <a:pt x="1" y="4339"/>
                  </a:lnTo>
                  <a:lnTo>
                    <a:pt x="4339" y="8677"/>
                  </a:lnTo>
                  <a:lnTo>
                    <a:pt x="8678" y="4339"/>
                  </a:lnTo>
                  <a:lnTo>
                    <a:pt x="4339" y="0"/>
                  </a:lnTo>
                  <a:close/>
                </a:path>
              </a:pathLst>
            </a:custGeom>
            <a:solidFill>
              <a:srgbClr val="f3f3f3"/>
            </a:solidFill>
            <a:ln w="0">
              <a:noFill/>
            </a:ln>
          </p:spPr>
          <p:style>
            <a:lnRef idx="0"/>
            <a:fillRef idx="0"/>
            <a:effectRef idx="0"/>
            <a:fontRef idx="minor"/>
          </p:style>
        </p:sp>
        <p:sp>
          <p:nvSpPr>
            <p:cNvPr id="559" name="CustomShape 50"/>
            <p:cNvSpPr/>
            <p:nvPr/>
          </p:nvSpPr>
          <p:spPr>
            <a:xfrm>
              <a:off x="5375520" y="2122200"/>
              <a:ext cx="15120" cy="15120"/>
            </a:xfrm>
            <a:custGeom>
              <a:avLst/>
              <a:gdLst/>
              <a:ahLst/>
              <a:rect l="l" t="t" r="r" b="b"/>
              <a:pathLst>
                <a:path w="8678" h="8678">
                  <a:moveTo>
                    <a:pt x="4339" y="1"/>
                  </a:moveTo>
                  <a:lnTo>
                    <a:pt x="1" y="4339"/>
                  </a:lnTo>
                  <a:lnTo>
                    <a:pt x="4339" y="8678"/>
                  </a:lnTo>
                  <a:lnTo>
                    <a:pt x="8677" y="4339"/>
                  </a:lnTo>
                  <a:lnTo>
                    <a:pt x="4339" y="1"/>
                  </a:lnTo>
                  <a:close/>
                </a:path>
              </a:pathLst>
            </a:custGeom>
            <a:solidFill>
              <a:srgbClr val="f3f3f3"/>
            </a:solidFill>
            <a:ln w="0">
              <a:noFill/>
            </a:ln>
          </p:spPr>
          <p:style>
            <a:lnRef idx="0"/>
            <a:fillRef idx="0"/>
            <a:effectRef idx="0"/>
            <a:fontRef idx="minor"/>
          </p:style>
        </p:sp>
        <p:sp>
          <p:nvSpPr>
            <p:cNvPr id="560" name="CustomShape 51"/>
            <p:cNvSpPr/>
            <p:nvPr/>
          </p:nvSpPr>
          <p:spPr>
            <a:xfrm>
              <a:off x="5414760" y="2161440"/>
              <a:ext cx="15120" cy="15120"/>
            </a:xfrm>
            <a:custGeom>
              <a:avLst/>
              <a:gdLst/>
              <a:ahLst/>
              <a:rect l="l" t="t" r="r" b="b"/>
              <a:pathLst>
                <a:path w="8678" h="8678">
                  <a:moveTo>
                    <a:pt x="4339" y="0"/>
                  </a:moveTo>
                  <a:lnTo>
                    <a:pt x="0" y="4339"/>
                  </a:lnTo>
                  <a:lnTo>
                    <a:pt x="4339" y="8677"/>
                  </a:lnTo>
                  <a:lnTo>
                    <a:pt x="8677" y="4339"/>
                  </a:lnTo>
                  <a:lnTo>
                    <a:pt x="4339" y="0"/>
                  </a:lnTo>
                  <a:close/>
                </a:path>
              </a:pathLst>
            </a:custGeom>
            <a:solidFill>
              <a:srgbClr val="f3f3f3"/>
            </a:solidFill>
            <a:ln w="0">
              <a:noFill/>
            </a:ln>
          </p:spPr>
          <p:style>
            <a:lnRef idx="0"/>
            <a:fillRef idx="0"/>
            <a:effectRef idx="0"/>
            <a:fontRef idx="minor"/>
          </p:style>
        </p:sp>
        <p:sp>
          <p:nvSpPr>
            <p:cNvPr id="561" name="CustomShape 52"/>
            <p:cNvSpPr/>
            <p:nvPr/>
          </p:nvSpPr>
          <p:spPr>
            <a:xfrm>
              <a:off x="5375520" y="2161440"/>
              <a:ext cx="15120" cy="15120"/>
            </a:xfrm>
            <a:custGeom>
              <a:avLst/>
              <a:gdLst/>
              <a:ahLst/>
              <a:rect l="l" t="t" r="r" b="b"/>
              <a:pathLst>
                <a:path w="8678" h="8678">
                  <a:moveTo>
                    <a:pt x="4339" y="0"/>
                  </a:moveTo>
                  <a:lnTo>
                    <a:pt x="1" y="4339"/>
                  </a:lnTo>
                  <a:lnTo>
                    <a:pt x="4339" y="8677"/>
                  </a:lnTo>
                  <a:lnTo>
                    <a:pt x="8677" y="4339"/>
                  </a:lnTo>
                  <a:lnTo>
                    <a:pt x="4339" y="0"/>
                  </a:lnTo>
                  <a:close/>
                </a:path>
              </a:pathLst>
            </a:custGeom>
            <a:solidFill>
              <a:srgbClr val="f3f3f3"/>
            </a:solidFill>
            <a:ln w="0">
              <a:noFill/>
            </a:ln>
          </p:spPr>
          <p:style>
            <a:lnRef idx="0"/>
            <a:fillRef idx="0"/>
            <a:effectRef idx="0"/>
            <a:fontRef idx="minor"/>
          </p:style>
        </p:sp>
        <p:sp>
          <p:nvSpPr>
            <p:cNvPr id="562" name="CustomShape 53"/>
            <p:cNvSpPr/>
            <p:nvPr/>
          </p:nvSpPr>
          <p:spPr>
            <a:xfrm>
              <a:off x="5414760" y="2122200"/>
              <a:ext cx="15120" cy="15120"/>
            </a:xfrm>
            <a:custGeom>
              <a:avLst/>
              <a:gdLst/>
              <a:ahLst/>
              <a:rect l="l" t="t" r="r" b="b"/>
              <a:pathLst>
                <a:path w="8678" h="8678">
                  <a:moveTo>
                    <a:pt x="4339" y="1"/>
                  </a:moveTo>
                  <a:lnTo>
                    <a:pt x="0" y="4339"/>
                  </a:lnTo>
                  <a:lnTo>
                    <a:pt x="4339" y="8678"/>
                  </a:lnTo>
                  <a:lnTo>
                    <a:pt x="8677" y="4339"/>
                  </a:lnTo>
                  <a:lnTo>
                    <a:pt x="4339" y="1"/>
                  </a:lnTo>
                  <a:close/>
                </a:path>
              </a:pathLst>
            </a:custGeom>
            <a:solidFill>
              <a:srgbClr val="f3f3f3"/>
            </a:solidFill>
            <a:ln w="0">
              <a:noFill/>
            </a:ln>
          </p:spPr>
          <p:style>
            <a:lnRef idx="0"/>
            <a:fillRef idx="0"/>
            <a:effectRef idx="0"/>
            <a:fontRef idx="minor"/>
          </p:style>
        </p:sp>
        <p:sp>
          <p:nvSpPr>
            <p:cNvPr id="563" name="CustomShape 54"/>
            <p:cNvSpPr/>
            <p:nvPr/>
          </p:nvSpPr>
          <p:spPr>
            <a:xfrm>
              <a:off x="5510520" y="2089800"/>
              <a:ext cx="52200" cy="52200"/>
            </a:xfrm>
            <a:custGeom>
              <a:avLst/>
              <a:gdLst/>
              <a:ahLst/>
              <a:rect l="l" t="t" r="r" b="b"/>
              <a:pathLst>
                <a:path w="29131" h="29098">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rgbClr val="f3f3f3"/>
            </a:solidFill>
            <a:ln w="0">
              <a:noFill/>
            </a:ln>
          </p:spPr>
          <p:style>
            <a:lnRef idx="0"/>
            <a:fillRef idx="0"/>
            <a:effectRef idx="0"/>
            <a:fontRef idx="minor"/>
          </p:style>
        </p:sp>
        <p:sp>
          <p:nvSpPr>
            <p:cNvPr id="564" name="CustomShape 55"/>
            <p:cNvSpPr/>
            <p:nvPr/>
          </p:nvSpPr>
          <p:spPr>
            <a:xfrm>
              <a:off x="5531400" y="206604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65" name="CustomShape 56"/>
            <p:cNvSpPr/>
            <p:nvPr/>
          </p:nvSpPr>
          <p:spPr>
            <a:xfrm>
              <a:off x="5531400" y="215532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566" name="CustomShape 57"/>
            <p:cNvSpPr/>
            <p:nvPr/>
          </p:nvSpPr>
          <p:spPr>
            <a:xfrm>
              <a:off x="5576040" y="211068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567" name="CustomShape 58"/>
            <p:cNvSpPr/>
            <p:nvPr/>
          </p:nvSpPr>
          <p:spPr>
            <a:xfrm>
              <a:off x="5486760" y="2110680"/>
              <a:ext cx="10440" cy="1044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568" name="CustomShape 59"/>
            <p:cNvSpPr/>
            <p:nvPr/>
          </p:nvSpPr>
          <p:spPr>
            <a:xfrm>
              <a:off x="5531400" y="211068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569" name="CustomShape 60"/>
            <p:cNvSpPr/>
            <p:nvPr/>
          </p:nvSpPr>
          <p:spPr>
            <a:xfrm>
              <a:off x="5231160" y="2095200"/>
              <a:ext cx="52200" cy="52200"/>
            </a:xfrm>
            <a:custGeom>
              <a:avLst/>
              <a:gdLst/>
              <a:ahLst/>
              <a:rect l="l" t="t" r="r" b="b"/>
              <a:pathLst>
                <a:path w="29130" h="29098">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rgbClr val="f3f3f3"/>
            </a:solidFill>
            <a:ln w="0">
              <a:noFill/>
            </a:ln>
          </p:spPr>
          <p:style>
            <a:lnRef idx="0"/>
            <a:fillRef idx="0"/>
            <a:effectRef idx="0"/>
            <a:fontRef idx="minor"/>
          </p:style>
        </p:sp>
        <p:sp>
          <p:nvSpPr>
            <p:cNvPr id="570" name="CustomShape 61"/>
            <p:cNvSpPr/>
            <p:nvPr/>
          </p:nvSpPr>
          <p:spPr>
            <a:xfrm>
              <a:off x="5252400" y="207144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71" name="CustomShape 62"/>
            <p:cNvSpPr/>
            <p:nvPr/>
          </p:nvSpPr>
          <p:spPr>
            <a:xfrm>
              <a:off x="5252400" y="216108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572" name="CustomShape 63"/>
            <p:cNvSpPr/>
            <p:nvPr/>
          </p:nvSpPr>
          <p:spPr>
            <a:xfrm>
              <a:off x="5297040" y="2116080"/>
              <a:ext cx="10440" cy="1044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573" name="CustomShape 64"/>
            <p:cNvSpPr/>
            <p:nvPr/>
          </p:nvSpPr>
          <p:spPr>
            <a:xfrm>
              <a:off x="5207760" y="211608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574" name="CustomShape 65"/>
            <p:cNvSpPr/>
            <p:nvPr/>
          </p:nvSpPr>
          <p:spPr>
            <a:xfrm>
              <a:off x="5252400" y="211608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575" name="CustomShape 66"/>
            <p:cNvSpPr/>
            <p:nvPr/>
          </p:nvSpPr>
          <p:spPr>
            <a:xfrm>
              <a:off x="5274720" y="2054880"/>
              <a:ext cx="99720" cy="34200"/>
            </a:xfrm>
            <a:custGeom>
              <a:avLst/>
              <a:gdLst/>
              <a:ahLst/>
              <a:rect l="l" t="t" r="r" b="b"/>
              <a:pathLst>
                <a:path w="55161" h="19148">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rgbClr val="f3f3f3"/>
            </a:solidFill>
            <a:ln w="0">
              <a:noFill/>
            </a:ln>
          </p:spPr>
          <p:style>
            <a:lnRef idx="0"/>
            <a:fillRef idx="0"/>
            <a:effectRef idx="0"/>
            <a:fontRef idx="minor"/>
          </p:style>
        </p:sp>
        <p:sp>
          <p:nvSpPr>
            <p:cNvPr id="576" name="CustomShape 67"/>
            <p:cNvSpPr/>
            <p:nvPr/>
          </p:nvSpPr>
          <p:spPr>
            <a:xfrm>
              <a:off x="5295600" y="2098080"/>
              <a:ext cx="45360" cy="28440"/>
            </a:xfrm>
            <a:custGeom>
              <a:avLst/>
              <a:gdLst/>
              <a:ahLst/>
              <a:rect l="l" t="t" r="r" b="b"/>
              <a:pathLst>
                <a:path w="25281" h="16082">
                  <a:moveTo>
                    <a:pt x="0" y="0"/>
                  </a:moveTo>
                  <a:lnTo>
                    <a:pt x="0" y="6133"/>
                  </a:lnTo>
                  <a:lnTo>
                    <a:pt x="13766" y="6133"/>
                  </a:lnTo>
                  <a:lnTo>
                    <a:pt x="13766" y="16082"/>
                  </a:lnTo>
                  <a:lnTo>
                    <a:pt x="25281" y="16082"/>
                  </a:lnTo>
                  <a:lnTo>
                    <a:pt x="25281" y="9949"/>
                  </a:lnTo>
                  <a:lnTo>
                    <a:pt x="19898" y="9949"/>
                  </a:lnTo>
                  <a:lnTo>
                    <a:pt x="19898" y="0"/>
                  </a:lnTo>
                  <a:close/>
                </a:path>
              </a:pathLst>
            </a:custGeom>
            <a:solidFill>
              <a:srgbClr val="f3f3f3"/>
            </a:solidFill>
            <a:ln w="0">
              <a:noFill/>
            </a:ln>
          </p:spPr>
          <p:style>
            <a:lnRef idx="0"/>
            <a:fillRef idx="0"/>
            <a:effectRef idx="0"/>
            <a:fontRef idx="minor"/>
          </p:style>
        </p:sp>
        <p:sp>
          <p:nvSpPr>
            <p:cNvPr id="577" name="CustomShape 68"/>
            <p:cNvSpPr/>
            <p:nvPr/>
          </p:nvSpPr>
          <p:spPr>
            <a:xfrm>
              <a:off x="5274720" y="2149560"/>
              <a:ext cx="56520" cy="45360"/>
            </a:xfrm>
            <a:custGeom>
              <a:avLst/>
              <a:gdLst/>
              <a:ahLst/>
              <a:rect l="l" t="t" r="r" b="b"/>
              <a:pathLst>
                <a:path w="31414" h="25282">
                  <a:moveTo>
                    <a:pt x="0" y="1"/>
                  </a:moveTo>
                  <a:lnTo>
                    <a:pt x="0" y="21432"/>
                  </a:lnTo>
                  <a:lnTo>
                    <a:pt x="25281" y="21432"/>
                  </a:lnTo>
                  <a:lnTo>
                    <a:pt x="25281" y="25281"/>
                  </a:lnTo>
                  <a:lnTo>
                    <a:pt x="31413" y="25281"/>
                  </a:lnTo>
                  <a:lnTo>
                    <a:pt x="31413" y="15332"/>
                  </a:lnTo>
                  <a:lnTo>
                    <a:pt x="6133" y="15332"/>
                  </a:lnTo>
                  <a:lnTo>
                    <a:pt x="6133" y="1"/>
                  </a:lnTo>
                  <a:close/>
                </a:path>
              </a:pathLst>
            </a:custGeom>
            <a:solidFill>
              <a:srgbClr val="f3f3f3"/>
            </a:solidFill>
            <a:ln w="0">
              <a:noFill/>
            </a:ln>
          </p:spPr>
          <p:style>
            <a:lnRef idx="0"/>
            <a:fillRef idx="0"/>
            <a:effectRef idx="0"/>
            <a:fontRef idx="minor"/>
          </p:style>
        </p:sp>
        <p:sp>
          <p:nvSpPr>
            <p:cNvPr id="578" name="CustomShape 69"/>
            <p:cNvSpPr/>
            <p:nvPr/>
          </p:nvSpPr>
          <p:spPr>
            <a:xfrm>
              <a:off x="5213160" y="2138400"/>
              <a:ext cx="21600" cy="27360"/>
            </a:xfrm>
            <a:custGeom>
              <a:avLst/>
              <a:gdLst/>
              <a:ahLst/>
              <a:rect l="l" t="t" r="r" b="b"/>
              <a:pathLst>
                <a:path w="12267" h="15332">
                  <a:moveTo>
                    <a:pt x="1" y="0"/>
                  </a:moveTo>
                  <a:lnTo>
                    <a:pt x="1" y="15332"/>
                  </a:lnTo>
                  <a:lnTo>
                    <a:pt x="12266" y="15332"/>
                  </a:lnTo>
                  <a:lnTo>
                    <a:pt x="12266" y="9199"/>
                  </a:lnTo>
                  <a:lnTo>
                    <a:pt x="6134" y="9199"/>
                  </a:lnTo>
                  <a:lnTo>
                    <a:pt x="6134" y="0"/>
                  </a:lnTo>
                  <a:close/>
                </a:path>
              </a:pathLst>
            </a:custGeom>
            <a:solidFill>
              <a:srgbClr val="f3f3f3"/>
            </a:solidFill>
            <a:ln w="0">
              <a:noFill/>
            </a:ln>
          </p:spPr>
          <p:style>
            <a:lnRef idx="0"/>
            <a:fillRef idx="0"/>
            <a:effectRef idx="0"/>
            <a:fontRef idx="minor"/>
          </p:style>
        </p:sp>
        <p:sp>
          <p:nvSpPr>
            <p:cNvPr id="579" name="CustomShape 70"/>
            <p:cNvSpPr/>
            <p:nvPr/>
          </p:nvSpPr>
          <p:spPr>
            <a:xfrm>
              <a:off x="5419800" y="2066040"/>
              <a:ext cx="87120" cy="27360"/>
            </a:xfrm>
            <a:custGeom>
              <a:avLst/>
              <a:gdLst/>
              <a:ahLst/>
              <a:rect l="l" t="t" r="r" b="b"/>
              <a:pathLst>
                <a:path w="48246" h="15332">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rgbClr val="f3f3f3"/>
            </a:solidFill>
            <a:ln w="0">
              <a:noFill/>
            </a:ln>
          </p:spPr>
          <p:style>
            <a:lnRef idx="0"/>
            <a:fillRef idx="0"/>
            <a:effectRef idx="0"/>
            <a:fontRef idx="minor"/>
          </p:style>
        </p:sp>
        <p:sp>
          <p:nvSpPr>
            <p:cNvPr id="580" name="CustomShape 71"/>
            <p:cNvSpPr/>
            <p:nvPr/>
          </p:nvSpPr>
          <p:spPr>
            <a:xfrm>
              <a:off x="5460480" y="2116080"/>
              <a:ext cx="14760" cy="21600"/>
            </a:xfrm>
            <a:custGeom>
              <a:avLst/>
              <a:gdLst/>
              <a:ahLst/>
              <a:rect l="l" t="t" r="r" b="b"/>
              <a:pathLst>
                <a:path w="8417" h="12266">
                  <a:moveTo>
                    <a:pt x="1" y="0"/>
                  </a:moveTo>
                  <a:lnTo>
                    <a:pt x="1" y="6133"/>
                  </a:lnTo>
                  <a:lnTo>
                    <a:pt x="2284" y="6133"/>
                  </a:lnTo>
                  <a:lnTo>
                    <a:pt x="2284" y="12265"/>
                  </a:lnTo>
                  <a:lnTo>
                    <a:pt x="8417" y="12265"/>
                  </a:lnTo>
                  <a:lnTo>
                    <a:pt x="8417" y="0"/>
                  </a:lnTo>
                  <a:close/>
                </a:path>
              </a:pathLst>
            </a:custGeom>
            <a:solidFill>
              <a:srgbClr val="f3f3f3"/>
            </a:solidFill>
            <a:ln w="0">
              <a:noFill/>
            </a:ln>
          </p:spPr>
          <p:style>
            <a:lnRef idx="0"/>
            <a:fillRef idx="0"/>
            <a:effectRef idx="0"/>
            <a:fontRef idx="minor"/>
          </p:style>
        </p:sp>
        <p:sp>
          <p:nvSpPr>
            <p:cNvPr id="581" name="CustomShape 72"/>
            <p:cNvSpPr/>
            <p:nvPr/>
          </p:nvSpPr>
          <p:spPr>
            <a:xfrm>
              <a:off x="5364000" y="2211120"/>
              <a:ext cx="16200" cy="21600"/>
            </a:xfrm>
            <a:custGeom>
              <a:avLst/>
              <a:gdLst/>
              <a:ahLst/>
              <a:rect l="l" t="t" r="r" b="b"/>
              <a:pathLst>
                <a:path w="9200" h="12266">
                  <a:moveTo>
                    <a:pt x="3067" y="0"/>
                  </a:moveTo>
                  <a:lnTo>
                    <a:pt x="3067" y="6133"/>
                  </a:lnTo>
                  <a:lnTo>
                    <a:pt x="1" y="6133"/>
                  </a:lnTo>
                  <a:lnTo>
                    <a:pt x="1" y="12265"/>
                  </a:lnTo>
                  <a:lnTo>
                    <a:pt x="9200" y="12265"/>
                  </a:lnTo>
                  <a:lnTo>
                    <a:pt x="9200" y="0"/>
                  </a:lnTo>
                  <a:close/>
                </a:path>
              </a:pathLst>
            </a:custGeom>
            <a:solidFill>
              <a:srgbClr val="f3f3f3"/>
            </a:solidFill>
            <a:ln w="0">
              <a:noFill/>
            </a:ln>
          </p:spPr>
          <p:style>
            <a:lnRef idx="0"/>
            <a:fillRef idx="0"/>
            <a:effectRef idx="0"/>
            <a:fontRef idx="minor"/>
          </p:style>
        </p:sp>
        <p:sp>
          <p:nvSpPr>
            <p:cNvPr id="582" name="CustomShape 73"/>
            <p:cNvSpPr/>
            <p:nvPr/>
          </p:nvSpPr>
          <p:spPr>
            <a:xfrm>
              <a:off x="5464440" y="2172240"/>
              <a:ext cx="43920" cy="27000"/>
            </a:xfrm>
            <a:custGeom>
              <a:avLst/>
              <a:gdLst/>
              <a:ahLst/>
              <a:rect l="l" t="t" r="r" b="b"/>
              <a:pathLst>
                <a:path w="24531" h="15300">
                  <a:moveTo>
                    <a:pt x="0" y="1"/>
                  </a:moveTo>
                  <a:lnTo>
                    <a:pt x="0" y="6101"/>
                  </a:lnTo>
                  <a:lnTo>
                    <a:pt x="12265" y="6101"/>
                  </a:lnTo>
                  <a:lnTo>
                    <a:pt x="12265" y="15300"/>
                  </a:lnTo>
                  <a:lnTo>
                    <a:pt x="24530" y="15300"/>
                  </a:lnTo>
                  <a:lnTo>
                    <a:pt x="24530" y="9167"/>
                  </a:lnTo>
                  <a:lnTo>
                    <a:pt x="18398" y="9167"/>
                  </a:lnTo>
                  <a:lnTo>
                    <a:pt x="18398" y="1"/>
                  </a:lnTo>
                  <a:close/>
                </a:path>
              </a:pathLst>
            </a:custGeom>
            <a:solidFill>
              <a:srgbClr val="f3f3f3"/>
            </a:solidFill>
            <a:ln w="0">
              <a:noFill/>
            </a:ln>
          </p:spPr>
          <p:style>
            <a:lnRef idx="0"/>
            <a:fillRef idx="0"/>
            <a:effectRef idx="0"/>
            <a:fontRef idx="minor"/>
          </p:style>
        </p:sp>
        <p:sp>
          <p:nvSpPr>
            <p:cNvPr id="583" name="CustomShape 74"/>
            <p:cNvSpPr/>
            <p:nvPr/>
          </p:nvSpPr>
          <p:spPr>
            <a:xfrm>
              <a:off x="5559480" y="2144160"/>
              <a:ext cx="21600" cy="27360"/>
            </a:xfrm>
            <a:custGeom>
              <a:avLst/>
              <a:gdLst/>
              <a:ahLst/>
              <a:rect l="l" t="t" r="r" b="b"/>
              <a:pathLst>
                <a:path w="12266" h="15332">
                  <a:moveTo>
                    <a:pt x="0" y="1"/>
                  </a:moveTo>
                  <a:lnTo>
                    <a:pt x="0" y="15332"/>
                  </a:lnTo>
                  <a:lnTo>
                    <a:pt x="12265" y="15332"/>
                  </a:lnTo>
                  <a:lnTo>
                    <a:pt x="12265" y="9199"/>
                  </a:lnTo>
                  <a:lnTo>
                    <a:pt x="6133" y="9199"/>
                  </a:lnTo>
                  <a:lnTo>
                    <a:pt x="6133" y="1"/>
                  </a:lnTo>
                  <a:close/>
                </a:path>
              </a:pathLst>
            </a:custGeom>
            <a:solidFill>
              <a:srgbClr val="f3f3f3"/>
            </a:solidFill>
            <a:ln w="0">
              <a:noFill/>
            </a:ln>
          </p:spPr>
          <p:style>
            <a:lnRef idx="0"/>
            <a:fillRef idx="0"/>
            <a:effectRef idx="0"/>
            <a:fontRef idx="minor"/>
          </p:style>
        </p:sp>
        <p:sp>
          <p:nvSpPr>
            <p:cNvPr id="584" name="CustomShape 75"/>
            <p:cNvSpPr/>
            <p:nvPr/>
          </p:nvSpPr>
          <p:spPr>
            <a:xfrm>
              <a:off x="5564880" y="2060280"/>
              <a:ext cx="21600" cy="21600"/>
            </a:xfrm>
            <a:custGeom>
              <a:avLst/>
              <a:gdLst/>
              <a:ahLst/>
              <a:rect l="l" t="t" r="r" b="b"/>
              <a:pathLst>
                <a:path w="12266" h="12266">
                  <a:moveTo>
                    <a:pt x="6133" y="0"/>
                  </a:moveTo>
                  <a:lnTo>
                    <a:pt x="6133" y="6133"/>
                  </a:lnTo>
                  <a:lnTo>
                    <a:pt x="0" y="6133"/>
                  </a:lnTo>
                  <a:lnTo>
                    <a:pt x="0" y="12265"/>
                  </a:lnTo>
                  <a:lnTo>
                    <a:pt x="12265" y="12265"/>
                  </a:lnTo>
                  <a:lnTo>
                    <a:pt x="12265" y="0"/>
                  </a:lnTo>
                  <a:close/>
                </a:path>
              </a:pathLst>
            </a:custGeom>
            <a:solidFill>
              <a:srgbClr val="f3f3f3"/>
            </a:solidFill>
            <a:ln w="0">
              <a:noFill/>
            </a:ln>
          </p:spPr>
          <p:style>
            <a:lnRef idx="0"/>
            <a:fillRef idx="0"/>
            <a:effectRef idx="0"/>
            <a:fontRef idx="minor"/>
          </p:style>
        </p:sp>
        <p:sp>
          <p:nvSpPr>
            <p:cNvPr id="585" name="CustomShape 76"/>
            <p:cNvSpPr/>
            <p:nvPr/>
          </p:nvSpPr>
          <p:spPr>
            <a:xfrm>
              <a:off x="5337360" y="2335320"/>
              <a:ext cx="10440" cy="23040"/>
            </a:xfrm>
            <a:custGeom>
              <a:avLst/>
              <a:gdLst/>
              <a:ahLst/>
              <a:rect l="l" t="t" r="r" b="b"/>
              <a:pathLst>
                <a:path w="6134" h="13017">
                  <a:moveTo>
                    <a:pt x="1" y="1"/>
                  </a:moveTo>
                  <a:lnTo>
                    <a:pt x="1" y="13016"/>
                  </a:lnTo>
                  <a:lnTo>
                    <a:pt x="6133" y="13016"/>
                  </a:lnTo>
                  <a:lnTo>
                    <a:pt x="6133" y="1"/>
                  </a:lnTo>
                  <a:close/>
                </a:path>
              </a:pathLst>
            </a:custGeom>
            <a:solidFill>
              <a:srgbClr val="f3f3f3"/>
            </a:solidFill>
            <a:ln w="0">
              <a:noFill/>
            </a:ln>
          </p:spPr>
          <p:style>
            <a:lnRef idx="0"/>
            <a:fillRef idx="0"/>
            <a:effectRef idx="0"/>
            <a:fontRef idx="minor"/>
          </p:style>
        </p:sp>
      </p:grpSp>
      <p:sp>
        <p:nvSpPr>
          <p:cNvPr id="586" name="CustomShape 77"/>
          <p:cNvSpPr/>
          <p:nvPr/>
        </p:nvSpPr>
        <p:spPr>
          <a:xfrm>
            <a:off x="1266120" y="1881720"/>
            <a:ext cx="360" cy="72576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587" name="CustomShape 78"/>
          <p:cNvSpPr/>
          <p:nvPr/>
        </p:nvSpPr>
        <p:spPr>
          <a:xfrm>
            <a:off x="5746320" y="1881720"/>
            <a:ext cx="360" cy="72576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grpSp>
        <p:nvGrpSpPr>
          <p:cNvPr id="588" name="Group 79"/>
          <p:cNvGrpSpPr/>
          <p:nvPr/>
        </p:nvGrpSpPr>
        <p:grpSpPr>
          <a:xfrm>
            <a:off x="727200" y="2054880"/>
            <a:ext cx="379440" cy="379440"/>
            <a:chOff x="727200" y="2054880"/>
            <a:chExt cx="379440" cy="379440"/>
          </a:xfrm>
        </p:grpSpPr>
        <p:sp>
          <p:nvSpPr>
            <p:cNvPr id="589" name="CustomShape 80"/>
            <p:cNvSpPr/>
            <p:nvPr/>
          </p:nvSpPr>
          <p:spPr>
            <a:xfrm>
              <a:off x="799920" y="212760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90" name="CustomShape 81"/>
            <p:cNvSpPr/>
            <p:nvPr/>
          </p:nvSpPr>
          <p:spPr>
            <a:xfrm>
              <a:off x="1023480" y="212760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91" name="CustomShape 82"/>
            <p:cNvSpPr/>
            <p:nvPr/>
          </p:nvSpPr>
          <p:spPr>
            <a:xfrm>
              <a:off x="799920" y="235116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92" name="CustomShape 83"/>
            <p:cNvSpPr/>
            <p:nvPr/>
          </p:nvSpPr>
          <p:spPr>
            <a:xfrm>
              <a:off x="1023480" y="235116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593" name="CustomShape 84"/>
            <p:cNvSpPr/>
            <p:nvPr/>
          </p:nvSpPr>
          <p:spPr>
            <a:xfrm>
              <a:off x="799920" y="2127600"/>
              <a:ext cx="234000" cy="234000"/>
            </a:xfrm>
            <a:custGeom>
              <a:avLst/>
              <a:gdLst/>
              <a:ahLst/>
              <a:rect l="l" t="t" r="r" b="b"/>
              <a:pathLst>
                <a:path w="128915" h="128915">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w="0">
              <a:noFill/>
            </a:ln>
          </p:spPr>
          <p:style>
            <a:lnRef idx="0"/>
            <a:fillRef idx="0"/>
            <a:effectRef idx="0"/>
            <a:fontRef idx="minor"/>
          </p:style>
        </p:sp>
        <p:sp>
          <p:nvSpPr>
            <p:cNvPr id="594" name="CustomShape 85"/>
            <p:cNvSpPr/>
            <p:nvPr/>
          </p:nvSpPr>
          <p:spPr>
            <a:xfrm>
              <a:off x="822240" y="2172240"/>
              <a:ext cx="10440" cy="10440"/>
            </a:xfrm>
            <a:custGeom>
              <a:avLst/>
              <a:gdLst/>
              <a:ahLst/>
              <a:rect l="l" t="t" r="r" b="b"/>
              <a:pathLst>
                <a:path w="6134" h="6166">
                  <a:moveTo>
                    <a:pt x="1" y="1"/>
                  </a:moveTo>
                  <a:lnTo>
                    <a:pt x="1" y="6166"/>
                  </a:lnTo>
                  <a:lnTo>
                    <a:pt x="6133" y="6166"/>
                  </a:lnTo>
                  <a:lnTo>
                    <a:pt x="6133" y="1"/>
                  </a:lnTo>
                  <a:close/>
                </a:path>
              </a:pathLst>
            </a:custGeom>
            <a:solidFill>
              <a:srgbClr val="f3f3f3"/>
            </a:solidFill>
            <a:ln w="0">
              <a:noFill/>
            </a:ln>
          </p:spPr>
          <p:style>
            <a:lnRef idx="0"/>
            <a:fillRef idx="0"/>
            <a:effectRef idx="0"/>
            <a:fontRef idx="minor"/>
          </p:style>
        </p:sp>
        <p:sp>
          <p:nvSpPr>
            <p:cNvPr id="595" name="CustomShape 86"/>
            <p:cNvSpPr/>
            <p:nvPr/>
          </p:nvSpPr>
          <p:spPr>
            <a:xfrm>
              <a:off x="844560" y="2172240"/>
              <a:ext cx="10440" cy="10440"/>
            </a:xfrm>
            <a:custGeom>
              <a:avLst/>
              <a:gdLst/>
              <a:ahLst/>
              <a:rect l="l" t="t" r="r" b="b"/>
              <a:pathLst>
                <a:path w="6166" h="6166">
                  <a:moveTo>
                    <a:pt x="1" y="1"/>
                  </a:moveTo>
                  <a:lnTo>
                    <a:pt x="1" y="6166"/>
                  </a:lnTo>
                  <a:lnTo>
                    <a:pt x="6166" y="6166"/>
                  </a:lnTo>
                  <a:lnTo>
                    <a:pt x="6166" y="1"/>
                  </a:lnTo>
                  <a:close/>
                </a:path>
              </a:pathLst>
            </a:custGeom>
            <a:solidFill>
              <a:srgbClr val="f3f3f3"/>
            </a:solidFill>
            <a:ln w="0">
              <a:noFill/>
            </a:ln>
          </p:spPr>
          <p:style>
            <a:lnRef idx="0"/>
            <a:fillRef idx="0"/>
            <a:effectRef idx="0"/>
            <a:fontRef idx="minor"/>
          </p:style>
        </p:sp>
        <p:sp>
          <p:nvSpPr>
            <p:cNvPr id="596" name="CustomShape 87"/>
            <p:cNvSpPr/>
            <p:nvPr/>
          </p:nvSpPr>
          <p:spPr>
            <a:xfrm>
              <a:off x="866880" y="2172240"/>
              <a:ext cx="10440" cy="10440"/>
            </a:xfrm>
            <a:custGeom>
              <a:avLst/>
              <a:gdLst/>
              <a:ahLst/>
              <a:rect l="l" t="t" r="r" b="b"/>
              <a:pathLst>
                <a:path w="6134" h="6166">
                  <a:moveTo>
                    <a:pt x="1" y="1"/>
                  </a:moveTo>
                  <a:lnTo>
                    <a:pt x="1" y="6166"/>
                  </a:lnTo>
                  <a:lnTo>
                    <a:pt x="6133" y="6166"/>
                  </a:lnTo>
                  <a:lnTo>
                    <a:pt x="6133" y="1"/>
                  </a:lnTo>
                  <a:close/>
                </a:path>
              </a:pathLst>
            </a:custGeom>
            <a:solidFill>
              <a:srgbClr val="f3f3f3"/>
            </a:solidFill>
            <a:ln w="0">
              <a:noFill/>
            </a:ln>
          </p:spPr>
          <p:style>
            <a:lnRef idx="0"/>
            <a:fillRef idx="0"/>
            <a:effectRef idx="0"/>
            <a:fontRef idx="minor"/>
          </p:style>
        </p:sp>
        <p:sp>
          <p:nvSpPr>
            <p:cNvPr id="597" name="CustomShape 88"/>
            <p:cNvSpPr/>
            <p:nvPr/>
          </p:nvSpPr>
          <p:spPr>
            <a:xfrm>
              <a:off x="889200" y="2172240"/>
              <a:ext cx="10440" cy="10440"/>
            </a:xfrm>
            <a:custGeom>
              <a:avLst/>
              <a:gdLst/>
              <a:ahLst/>
              <a:rect l="l" t="t" r="r" b="b"/>
              <a:pathLst>
                <a:path w="6166" h="6166">
                  <a:moveTo>
                    <a:pt x="1" y="1"/>
                  </a:moveTo>
                  <a:lnTo>
                    <a:pt x="1" y="6166"/>
                  </a:lnTo>
                  <a:lnTo>
                    <a:pt x="6166" y="6166"/>
                  </a:lnTo>
                  <a:lnTo>
                    <a:pt x="6166" y="1"/>
                  </a:lnTo>
                  <a:close/>
                </a:path>
              </a:pathLst>
            </a:custGeom>
            <a:solidFill>
              <a:srgbClr val="f3f3f3"/>
            </a:solidFill>
            <a:ln w="0">
              <a:noFill/>
            </a:ln>
          </p:spPr>
          <p:style>
            <a:lnRef idx="0"/>
            <a:fillRef idx="0"/>
            <a:effectRef idx="0"/>
            <a:fontRef idx="minor"/>
          </p:style>
        </p:sp>
        <p:sp>
          <p:nvSpPr>
            <p:cNvPr id="598" name="CustomShape 89"/>
            <p:cNvSpPr/>
            <p:nvPr/>
          </p:nvSpPr>
          <p:spPr>
            <a:xfrm>
              <a:off x="911520" y="2172240"/>
              <a:ext cx="10440" cy="10440"/>
            </a:xfrm>
            <a:custGeom>
              <a:avLst/>
              <a:gdLst/>
              <a:ahLst/>
              <a:rect l="l" t="t" r="r" b="b"/>
              <a:pathLst>
                <a:path w="6133" h="6166">
                  <a:moveTo>
                    <a:pt x="0" y="1"/>
                  </a:moveTo>
                  <a:lnTo>
                    <a:pt x="0" y="6166"/>
                  </a:lnTo>
                  <a:lnTo>
                    <a:pt x="6133" y="6166"/>
                  </a:lnTo>
                  <a:lnTo>
                    <a:pt x="6133" y="1"/>
                  </a:lnTo>
                  <a:close/>
                </a:path>
              </a:pathLst>
            </a:custGeom>
            <a:solidFill>
              <a:srgbClr val="f3f3f3"/>
            </a:solidFill>
            <a:ln w="0">
              <a:noFill/>
            </a:ln>
          </p:spPr>
          <p:style>
            <a:lnRef idx="0"/>
            <a:fillRef idx="0"/>
            <a:effectRef idx="0"/>
            <a:fontRef idx="minor"/>
          </p:style>
        </p:sp>
        <p:sp>
          <p:nvSpPr>
            <p:cNvPr id="599" name="CustomShape 90"/>
            <p:cNvSpPr/>
            <p:nvPr/>
          </p:nvSpPr>
          <p:spPr>
            <a:xfrm>
              <a:off x="933840" y="2172240"/>
              <a:ext cx="10440" cy="10440"/>
            </a:xfrm>
            <a:custGeom>
              <a:avLst/>
              <a:gdLst/>
              <a:ahLst/>
              <a:rect l="l" t="t" r="r" b="b"/>
              <a:pathLst>
                <a:path w="6166" h="6166">
                  <a:moveTo>
                    <a:pt x="0" y="1"/>
                  </a:moveTo>
                  <a:lnTo>
                    <a:pt x="0" y="6166"/>
                  </a:lnTo>
                  <a:lnTo>
                    <a:pt x="6166" y="6166"/>
                  </a:lnTo>
                  <a:lnTo>
                    <a:pt x="6166" y="1"/>
                  </a:lnTo>
                  <a:close/>
                </a:path>
              </a:pathLst>
            </a:custGeom>
            <a:solidFill>
              <a:srgbClr val="f3f3f3"/>
            </a:solidFill>
            <a:ln w="0">
              <a:noFill/>
            </a:ln>
          </p:spPr>
          <p:style>
            <a:lnRef idx="0"/>
            <a:fillRef idx="0"/>
            <a:effectRef idx="0"/>
            <a:fontRef idx="minor"/>
          </p:style>
        </p:sp>
        <p:sp>
          <p:nvSpPr>
            <p:cNvPr id="600" name="CustomShape 91"/>
            <p:cNvSpPr/>
            <p:nvPr/>
          </p:nvSpPr>
          <p:spPr>
            <a:xfrm>
              <a:off x="956160" y="2172240"/>
              <a:ext cx="10440" cy="10440"/>
            </a:xfrm>
            <a:custGeom>
              <a:avLst/>
              <a:gdLst/>
              <a:ahLst/>
              <a:rect l="l" t="t" r="r" b="b"/>
              <a:pathLst>
                <a:path w="6133" h="6166">
                  <a:moveTo>
                    <a:pt x="0" y="1"/>
                  </a:moveTo>
                  <a:lnTo>
                    <a:pt x="0" y="6166"/>
                  </a:lnTo>
                  <a:lnTo>
                    <a:pt x="6133" y="6166"/>
                  </a:lnTo>
                  <a:lnTo>
                    <a:pt x="6133" y="1"/>
                  </a:lnTo>
                  <a:close/>
                </a:path>
              </a:pathLst>
            </a:custGeom>
            <a:solidFill>
              <a:srgbClr val="f3f3f3"/>
            </a:solidFill>
            <a:ln w="0">
              <a:noFill/>
            </a:ln>
          </p:spPr>
          <p:style>
            <a:lnRef idx="0"/>
            <a:fillRef idx="0"/>
            <a:effectRef idx="0"/>
            <a:fontRef idx="minor"/>
          </p:style>
        </p:sp>
        <p:sp>
          <p:nvSpPr>
            <p:cNvPr id="601" name="CustomShape 92"/>
            <p:cNvSpPr/>
            <p:nvPr/>
          </p:nvSpPr>
          <p:spPr>
            <a:xfrm>
              <a:off x="978480" y="2172240"/>
              <a:ext cx="10440" cy="10440"/>
            </a:xfrm>
            <a:custGeom>
              <a:avLst/>
              <a:gdLst/>
              <a:ahLst/>
              <a:rect l="l" t="t" r="r" b="b"/>
              <a:pathLst>
                <a:path w="6166" h="6166">
                  <a:moveTo>
                    <a:pt x="0" y="1"/>
                  </a:moveTo>
                  <a:lnTo>
                    <a:pt x="0" y="6166"/>
                  </a:lnTo>
                  <a:lnTo>
                    <a:pt x="6165" y="6166"/>
                  </a:lnTo>
                  <a:lnTo>
                    <a:pt x="6165" y="1"/>
                  </a:lnTo>
                  <a:close/>
                </a:path>
              </a:pathLst>
            </a:custGeom>
            <a:solidFill>
              <a:srgbClr val="f3f3f3"/>
            </a:solidFill>
            <a:ln w="0">
              <a:noFill/>
            </a:ln>
          </p:spPr>
          <p:style>
            <a:lnRef idx="0"/>
            <a:fillRef idx="0"/>
            <a:effectRef idx="0"/>
            <a:fontRef idx="minor"/>
          </p:style>
        </p:sp>
        <p:sp>
          <p:nvSpPr>
            <p:cNvPr id="602" name="CustomShape 93"/>
            <p:cNvSpPr/>
            <p:nvPr/>
          </p:nvSpPr>
          <p:spPr>
            <a:xfrm>
              <a:off x="844560" y="2149920"/>
              <a:ext cx="10440" cy="10440"/>
            </a:xfrm>
            <a:custGeom>
              <a:avLst/>
              <a:gdLst/>
              <a:ahLst/>
              <a:rect l="l" t="t" r="r" b="b"/>
              <a:pathLst>
                <a:path w="6166" h="6134">
                  <a:moveTo>
                    <a:pt x="1" y="1"/>
                  </a:moveTo>
                  <a:lnTo>
                    <a:pt x="1" y="6133"/>
                  </a:lnTo>
                  <a:lnTo>
                    <a:pt x="6166" y="6133"/>
                  </a:lnTo>
                  <a:lnTo>
                    <a:pt x="6166" y="1"/>
                  </a:lnTo>
                  <a:close/>
                </a:path>
              </a:pathLst>
            </a:custGeom>
            <a:solidFill>
              <a:srgbClr val="f3f3f3"/>
            </a:solidFill>
            <a:ln w="0">
              <a:noFill/>
            </a:ln>
          </p:spPr>
          <p:style>
            <a:lnRef idx="0"/>
            <a:fillRef idx="0"/>
            <a:effectRef idx="0"/>
            <a:fontRef idx="minor"/>
          </p:style>
        </p:sp>
        <p:sp>
          <p:nvSpPr>
            <p:cNvPr id="603" name="CustomShape 94"/>
            <p:cNvSpPr/>
            <p:nvPr/>
          </p:nvSpPr>
          <p:spPr>
            <a:xfrm>
              <a:off x="866880" y="214992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604" name="CustomShape 95"/>
            <p:cNvSpPr/>
            <p:nvPr/>
          </p:nvSpPr>
          <p:spPr>
            <a:xfrm>
              <a:off x="889200" y="2149920"/>
              <a:ext cx="10440" cy="10440"/>
            </a:xfrm>
            <a:custGeom>
              <a:avLst/>
              <a:gdLst/>
              <a:ahLst/>
              <a:rect l="l" t="t" r="r" b="b"/>
              <a:pathLst>
                <a:path w="6166" h="6134">
                  <a:moveTo>
                    <a:pt x="1" y="1"/>
                  </a:moveTo>
                  <a:lnTo>
                    <a:pt x="1" y="6133"/>
                  </a:lnTo>
                  <a:lnTo>
                    <a:pt x="6166" y="6133"/>
                  </a:lnTo>
                  <a:lnTo>
                    <a:pt x="6166" y="1"/>
                  </a:lnTo>
                  <a:close/>
                </a:path>
              </a:pathLst>
            </a:custGeom>
            <a:solidFill>
              <a:srgbClr val="f3f3f3"/>
            </a:solidFill>
            <a:ln w="0">
              <a:noFill/>
            </a:ln>
          </p:spPr>
          <p:style>
            <a:lnRef idx="0"/>
            <a:fillRef idx="0"/>
            <a:effectRef idx="0"/>
            <a:fontRef idx="minor"/>
          </p:style>
        </p:sp>
        <p:sp>
          <p:nvSpPr>
            <p:cNvPr id="605" name="CustomShape 96"/>
            <p:cNvSpPr/>
            <p:nvPr/>
          </p:nvSpPr>
          <p:spPr>
            <a:xfrm>
              <a:off x="911520" y="2149920"/>
              <a:ext cx="10440" cy="10440"/>
            </a:xfrm>
            <a:custGeom>
              <a:avLst/>
              <a:gdLst/>
              <a:ahLst/>
              <a:rect l="l" t="t" r="r" b="b"/>
              <a:pathLst>
                <a:path w="6133" h="6134">
                  <a:moveTo>
                    <a:pt x="0" y="1"/>
                  </a:moveTo>
                  <a:lnTo>
                    <a:pt x="0" y="6133"/>
                  </a:lnTo>
                  <a:lnTo>
                    <a:pt x="6133" y="6133"/>
                  </a:lnTo>
                  <a:lnTo>
                    <a:pt x="6133" y="1"/>
                  </a:lnTo>
                  <a:close/>
                </a:path>
              </a:pathLst>
            </a:custGeom>
            <a:solidFill>
              <a:srgbClr val="f3f3f3"/>
            </a:solidFill>
            <a:ln w="0">
              <a:noFill/>
            </a:ln>
          </p:spPr>
          <p:style>
            <a:lnRef idx="0"/>
            <a:fillRef idx="0"/>
            <a:effectRef idx="0"/>
            <a:fontRef idx="minor"/>
          </p:style>
        </p:sp>
        <p:sp>
          <p:nvSpPr>
            <p:cNvPr id="606" name="CustomShape 97"/>
            <p:cNvSpPr/>
            <p:nvPr/>
          </p:nvSpPr>
          <p:spPr>
            <a:xfrm>
              <a:off x="933840" y="2149920"/>
              <a:ext cx="10440" cy="10440"/>
            </a:xfrm>
            <a:custGeom>
              <a:avLst/>
              <a:gdLst/>
              <a:ahLst/>
              <a:rect l="l" t="t" r="r" b="b"/>
              <a:pathLst>
                <a:path w="6166" h="6134">
                  <a:moveTo>
                    <a:pt x="0" y="1"/>
                  </a:moveTo>
                  <a:lnTo>
                    <a:pt x="0" y="6133"/>
                  </a:lnTo>
                  <a:lnTo>
                    <a:pt x="6166" y="6133"/>
                  </a:lnTo>
                  <a:lnTo>
                    <a:pt x="6166" y="1"/>
                  </a:lnTo>
                  <a:close/>
                </a:path>
              </a:pathLst>
            </a:custGeom>
            <a:solidFill>
              <a:srgbClr val="f3f3f3"/>
            </a:solidFill>
            <a:ln w="0">
              <a:noFill/>
            </a:ln>
          </p:spPr>
          <p:style>
            <a:lnRef idx="0"/>
            <a:fillRef idx="0"/>
            <a:effectRef idx="0"/>
            <a:fontRef idx="minor"/>
          </p:style>
        </p:sp>
        <p:sp>
          <p:nvSpPr>
            <p:cNvPr id="607" name="CustomShape 98"/>
            <p:cNvSpPr/>
            <p:nvPr/>
          </p:nvSpPr>
          <p:spPr>
            <a:xfrm>
              <a:off x="956160" y="2149920"/>
              <a:ext cx="10440" cy="10440"/>
            </a:xfrm>
            <a:custGeom>
              <a:avLst/>
              <a:gdLst/>
              <a:ahLst/>
              <a:rect l="l" t="t" r="r" b="b"/>
              <a:pathLst>
                <a:path w="6133" h="6134">
                  <a:moveTo>
                    <a:pt x="0" y="1"/>
                  </a:moveTo>
                  <a:lnTo>
                    <a:pt x="0" y="6133"/>
                  </a:lnTo>
                  <a:lnTo>
                    <a:pt x="6133" y="6133"/>
                  </a:lnTo>
                  <a:lnTo>
                    <a:pt x="6133" y="1"/>
                  </a:lnTo>
                  <a:close/>
                </a:path>
              </a:pathLst>
            </a:custGeom>
            <a:solidFill>
              <a:srgbClr val="f3f3f3"/>
            </a:solidFill>
            <a:ln w="0">
              <a:noFill/>
            </a:ln>
          </p:spPr>
          <p:style>
            <a:lnRef idx="0"/>
            <a:fillRef idx="0"/>
            <a:effectRef idx="0"/>
            <a:fontRef idx="minor"/>
          </p:style>
        </p:sp>
        <p:sp>
          <p:nvSpPr>
            <p:cNvPr id="608" name="CustomShape 99"/>
            <p:cNvSpPr/>
            <p:nvPr/>
          </p:nvSpPr>
          <p:spPr>
            <a:xfrm>
              <a:off x="978480" y="2149920"/>
              <a:ext cx="10440" cy="10440"/>
            </a:xfrm>
            <a:custGeom>
              <a:avLst/>
              <a:gdLst/>
              <a:ahLst/>
              <a:rect l="l" t="t" r="r" b="b"/>
              <a:pathLst>
                <a:path w="6166" h="6134">
                  <a:moveTo>
                    <a:pt x="0" y="1"/>
                  </a:moveTo>
                  <a:lnTo>
                    <a:pt x="0" y="6133"/>
                  </a:lnTo>
                  <a:lnTo>
                    <a:pt x="6165" y="6133"/>
                  </a:lnTo>
                  <a:lnTo>
                    <a:pt x="6165" y="1"/>
                  </a:lnTo>
                  <a:close/>
                </a:path>
              </a:pathLst>
            </a:custGeom>
            <a:solidFill>
              <a:srgbClr val="f3f3f3"/>
            </a:solidFill>
            <a:ln w="0">
              <a:noFill/>
            </a:ln>
          </p:spPr>
          <p:style>
            <a:lnRef idx="0"/>
            <a:fillRef idx="0"/>
            <a:effectRef idx="0"/>
            <a:fontRef idx="minor"/>
          </p:style>
        </p:sp>
        <p:sp>
          <p:nvSpPr>
            <p:cNvPr id="609" name="CustomShape 100"/>
            <p:cNvSpPr/>
            <p:nvPr/>
          </p:nvSpPr>
          <p:spPr>
            <a:xfrm>
              <a:off x="1001160" y="2172240"/>
              <a:ext cx="10440" cy="10440"/>
            </a:xfrm>
            <a:custGeom>
              <a:avLst/>
              <a:gdLst/>
              <a:ahLst/>
              <a:rect l="l" t="t" r="r" b="b"/>
              <a:pathLst>
                <a:path w="6134" h="6166">
                  <a:moveTo>
                    <a:pt x="1" y="1"/>
                  </a:moveTo>
                  <a:lnTo>
                    <a:pt x="1" y="6166"/>
                  </a:lnTo>
                  <a:lnTo>
                    <a:pt x="6133" y="6166"/>
                  </a:lnTo>
                  <a:lnTo>
                    <a:pt x="6133" y="1"/>
                  </a:lnTo>
                  <a:close/>
                </a:path>
              </a:pathLst>
            </a:custGeom>
            <a:solidFill>
              <a:srgbClr val="f3f3f3"/>
            </a:solidFill>
            <a:ln w="0">
              <a:noFill/>
            </a:ln>
          </p:spPr>
          <p:style>
            <a:lnRef idx="0"/>
            <a:fillRef idx="0"/>
            <a:effectRef idx="0"/>
            <a:fontRef idx="minor"/>
          </p:style>
        </p:sp>
        <p:sp>
          <p:nvSpPr>
            <p:cNvPr id="610" name="CustomShape 101"/>
            <p:cNvSpPr/>
            <p:nvPr/>
          </p:nvSpPr>
          <p:spPr>
            <a:xfrm>
              <a:off x="822240" y="219456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611" name="CustomShape 102"/>
            <p:cNvSpPr/>
            <p:nvPr/>
          </p:nvSpPr>
          <p:spPr>
            <a:xfrm>
              <a:off x="844560" y="2194560"/>
              <a:ext cx="10440" cy="10440"/>
            </a:xfrm>
            <a:custGeom>
              <a:avLst/>
              <a:gdLst/>
              <a:ahLst/>
              <a:rect l="l" t="t" r="r" b="b"/>
              <a:pathLst>
                <a:path w="6166" h="6134">
                  <a:moveTo>
                    <a:pt x="1" y="1"/>
                  </a:moveTo>
                  <a:lnTo>
                    <a:pt x="1" y="6133"/>
                  </a:lnTo>
                  <a:lnTo>
                    <a:pt x="6166" y="6133"/>
                  </a:lnTo>
                  <a:lnTo>
                    <a:pt x="6166" y="1"/>
                  </a:lnTo>
                  <a:close/>
                </a:path>
              </a:pathLst>
            </a:custGeom>
            <a:solidFill>
              <a:srgbClr val="f3f3f3"/>
            </a:solidFill>
            <a:ln w="0">
              <a:noFill/>
            </a:ln>
          </p:spPr>
          <p:style>
            <a:lnRef idx="0"/>
            <a:fillRef idx="0"/>
            <a:effectRef idx="0"/>
            <a:fontRef idx="minor"/>
          </p:style>
        </p:sp>
        <p:sp>
          <p:nvSpPr>
            <p:cNvPr id="612" name="CustomShape 103"/>
            <p:cNvSpPr/>
            <p:nvPr/>
          </p:nvSpPr>
          <p:spPr>
            <a:xfrm>
              <a:off x="978480" y="2239560"/>
              <a:ext cx="10440" cy="10440"/>
            </a:xfrm>
            <a:custGeom>
              <a:avLst/>
              <a:gdLst/>
              <a:ahLst/>
              <a:rect l="l" t="t" r="r" b="b"/>
              <a:pathLst>
                <a:path w="6166" h="6133">
                  <a:moveTo>
                    <a:pt x="0" y="0"/>
                  </a:moveTo>
                  <a:lnTo>
                    <a:pt x="0" y="6133"/>
                  </a:lnTo>
                  <a:lnTo>
                    <a:pt x="6165" y="6133"/>
                  </a:lnTo>
                  <a:lnTo>
                    <a:pt x="6165" y="0"/>
                  </a:lnTo>
                  <a:close/>
                </a:path>
              </a:pathLst>
            </a:custGeom>
            <a:solidFill>
              <a:srgbClr val="f3f3f3"/>
            </a:solidFill>
            <a:ln w="0">
              <a:noFill/>
            </a:ln>
          </p:spPr>
          <p:style>
            <a:lnRef idx="0"/>
            <a:fillRef idx="0"/>
            <a:effectRef idx="0"/>
            <a:fontRef idx="minor"/>
          </p:style>
        </p:sp>
        <p:sp>
          <p:nvSpPr>
            <p:cNvPr id="613" name="CustomShape 104"/>
            <p:cNvSpPr/>
            <p:nvPr/>
          </p:nvSpPr>
          <p:spPr>
            <a:xfrm>
              <a:off x="978480" y="2217240"/>
              <a:ext cx="10440" cy="10440"/>
            </a:xfrm>
            <a:custGeom>
              <a:avLst/>
              <a:gdLst/>
              <a:ahLst/>
              <a:rect l="l" t="t" r="r" b="b"/>
              <a:pathLst>
                <a:path w="6166" h="6166">
                  <a:moveTo>
                    <a:pt x="0" y="1"/>
                  </a:moveTo>
                  <a:lnTo>
                    <a:pt x="0" y="6166"/>
                  </a:lnTo>
                  <a:lnTo>
                    <a:pt x="6165" y="6166"/>
                  </a:lnTo>
                  <a:lnTo>
                    <a:pt x="6165" y="1"/>
                  </a:lnTo>
                  <a:close/>
                </a:path>
              </a:pathLst>
            </a:custGeom>
            <a:solidFill>
              <a:srgbClr val="f3f3f3"/>
            </a:solidFill>
            <a:ln w="0">
              <a:noFill/>
            </a:ln>
          </p:spPr>
          <p:style>
            <a:lnRef idx="0"/>
            <a:fillRef idx="0"/>
            <a:effectRef idx="0"/>
            <a:fontRef idx="minor"/>
          </p:style>
        </p:sp>
        <p:sp>
          <p:nvSpPr>
            <p:cNvPr id="614" name="CustomShape 105"/>
            <p:cNvSpPr/>
            <p:nvPr/>
          </p:nvSpPr>
          <p:spPr>
            <a:xfrm>
              <a:off x="978480" y="2261880"/>
              <a:ext cx="10440" cy="10440"/>
            </a:xfrm>
            <a:custGeom>
              <a:avLst/>
              <a:gdLst/>
              <a:ahLst/>
              <a:rect l="l" t="t" r="r" b="b"/>
              <a:pathLst>
                <a:path w="6166" h="6166">
                  <a:moveTo>
                    <a:pt x="0" y="0"/>
                  </a:moveTo>
                  <a:lnTo>
                    <a:pt x="0" y="6166"/>
                  </a:lnTo>
                  <a:lnTo>
                    <a:pt x="6165" y="6166"/>
                  </a:lnTo>
                  <a:lnTo>
                    <a:pt x="6165" y="0"/>
                  </a:lnTo>
                  <a:close/>
                </a:path>
              </a:pathLst>
            </a:custGeom>
            <a:solidFill>
              <a:srgbClr val="f3f3f3"/>
            </a:solidFill>
            <a:ln w="0">
              <a:noFill/>
            </a:ln>
          </p:spPr>
          <p:style>
            <a:lnRef idx="0"/>
            <a:fillRef idx="0"/>
            <a:effectRef idx="0"/>
            <a:fontRef idx="minor"/>
          </p:style>
        </p:sp>
        <p:sp>
          <p:nvSpPr>
            <p:cNvPr id="615" name="CustomShape 106"/>
            <p:cNvSpPr/>
            <p:nvPr/>
          </p:nvSpPr>
          <p:spPr>
            <a:xfrm>
              <a:off x="978480" y="2284200"/>
              <a:ext cx="10440" cy="10440"/>
            </a:xfrm>
            <a:custGeom>
              <a:avLst/>
              <a:gdLst/>
              <a:ahLst/>
              <a:rect l="l" t="t" r="r" b="b"/>
              <a:pathLst>
                <a:path w="6166" h="6133">
                  <a:moveTo>
                    <a:pt x="0" y="0"/>
                  </a:moveTo>
                  <a:lnTo>
                    <a:pt x="0" y="6133"/>
                  </a:lnTo>
                  <a:lnTo>
                    <a:pt x="6165" y="6133"/>
                  </a:lnTo>
                  <a:lnTo>
                    <a:pt x="6165" y="0"/>
                  </a:lnTo>
                  <a:close/>
                </a:path>
              </a:pathLst>
            </a:custGeom>
            <a:solidFill>
              <a:srgbClr val="f3f3f3"/>
            </a:solidFill>
            <a:ln w="0">
              <a:noFill/>
            </a:ln>
          </p:spPr>
          <p:style>
            <a:lnRef idx="0"/>
            <a:fillRef idx="0"/>
            <a:effectRef idx="0"/>
            <a:fontRef idx="minor"/>
          </p:style>
        </p:sp>
        <p:sp>
          <p:nvSpPr>
            <p:cNvPr id="616" name="CustomShape 107"/>
            <p:cNvSpPr/>
            <p:nvPr/>
          </p:nvSpPr>
          <p:spPr>
            <a:xfrm>
              <a:off x="1001160" y="223956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617" name="CustomShape 108"/>
            <p:cNvSpPr/>
            <p:nvPr/>
          </p:nvSpPr>
          <p:spPr>
            <a:xfrm>
              <a:off x="1001160" y="2217240"/>
              <a:ext cx="10440" cy="10440"/>
            </a:xfrm>
            <a:custGeom>
              <a:avLst/>
              <a:gdLst/>
              <a:ahLst/>
              <a:rect l="l" t="t" r="r" b="b"/>
              <a:pathLst>
                <a:path w="6134" h="6166">
                  <a:moveTo>
                    <a:pt x="1" y="1"/>
                  </a:moveTo>
                  <a:lnTo>
                    <a:pt x="1" y="6166"/>
                  </a:lnTo>
                  <a:lnTo>
                    <a:pt x="6133" y="6166"/>
                  </a:lnTo>
                  <a:lnTo>
                    <a:pt x="6133" y="1"/>
                  </a:lnTo>
                  <a:close/>
                </a:path>
              </a:pathLst>
            </a:custGeom>
            <a:solidFill>
              <a:srgbClr val="f3f3f3"/>
            </a:solidFill>
            <a:ln w="0">
              <a:noFill/>
            </a:ln>
          </p:spPr>
          <p:style>
            <a:lnRef idx="0"/>
            <a:fillRef idx="0"/>
            <a:effectRef idx="0"/>
            <a:fontRef idx="minor"/>
          </p:style>
        </p:sp>
        <p:sp>
          <p:nvSpPr>
            <p:cNvPr id="618" name="CustomShape 109"/>
            <p:cNvSpPr/>
            <p:nvPr/>
          </p:nvSpPr>
          <p:spPr>
            <a:xfrm>
              <a:off x="1001160" y="2261880"/>
              <a:ext cx="10440" cy="10440"/>
            </a:xfrm>
            <a:custGeom>
              <a:avLst/>
              <a:gdLst/>
              <a:ahLst/>
              <a:rect l="l" t="t" r="r" b="b"/>
              <a:pathLst>
                <a:path w="6134" h="6166">
                  <a:moveTo>
                    <a:pt x="1" y="0"/>
                  </a:moveTo>
                  <a:lnTo>
                    <a:pt x="1" y="6166"/>
                  </a:lnTo>
                  <a:lnTo>
                    <a:pt x="6133" y="6166"/>
                  </a:lnTo>
                  <a:lnTo>
                    <a:pt x="6133" y="0"/>
                  </a:lnTo>
                  <a:close/>
                </a:path>
              </a:pathLst>
            </a:custGeom>
            <a:solidFill>
              <a:srgbClr val="f3f3f3"/>
            </a:solidFill>
            <a:ln w="0">
              <a:noFill/>
            </a:ln>
          </p:spPr>
          <p:style>
            <a:lnRef idx="0"/>
            <a:fillRef idx="0"/>
            <a:effectRef idx="0"/>
            <a:fontRef idx="minor"/>
          </p:style>
        </p:sp>
        <p:sp>
          <p:nvSpPr>
            <p:cNvPr id="619" name="CustomShape 110"/>
            <p:cNvSpPr/>
            <p:nvPr/>
          </p:nvSpPr>
          <p:spPr>
            <a:xfrm>
              <a:off x="1001160" y="228420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620" name="CustomShape 111"/>
            <p:cNvSpPr/>
            <p:nvPr/>
          </p:nvSpPr>
          <p:spPr>
            <a:xfrm>
              <a:off x="978480" y="2194560"/>
              <a:ext cx="10440" cy="10440"/>
            </a:xfrm>
            <a:custGeom>
              <a:avLst/>
              <a:gdLst/>
              <a:ahLst/>
              <a:rect l="l" t="t" r="r" b="b"/>
              <a:pathLst>
                <a:path w="6166" h="6134">
                  <a:moveTo>
                    <a:pt x="0" y="1"/>
                  </a:moveTo>
                  <a:lnTo>
                    <a:pt x="0" y="6133"/>
                  </a:lnTo>
                  <a:lnTo>
                    <a:pt x="6165" y="6133"/>
                  </a:lnTo>
                  <a:lnTo>
                    <a:pt x="6165" y="1"/>
                  </a:lnTo>
                  <a:close/>
                </a:path>
              </a:pathLst>
            </a:custGeom>
            <a:solidFill>
              <a:srgbClr val="f3f3f3"/>
            </a:solidFill>
            <a:ln w="0">
              <a:noFill/>
            </a:ln>
          </p:spPr>
          <p:style>
            <a:lnRef idx="0"/>
            <a:fillRef idx="0"/>
            <a:effectRef idx="0"/>
            <a:fontRef idx="minor"/>
          </p:style>
        </p:sp>
        <p:sp>
          <p:nvSpPr>
            <p:cNvPr id="621" name="CustomShape 112"/>
            <p:cNvSpPr/>
            <p:nvPr/>
          </p:nvSpPr>
          <p:spPr>
            <a:xfrm>
              <a:off x="1001160" y="219456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622" name="CustomShape 113"/>
            <p:cNvSpPr/>
            <p:nvPr/>
          </p:nvSpPr>
          <p:spPr>
            <a:xfrm>
              <a:off x="822240" y="2306520"/>
              <a:ext cx="10440" cy="10440"/>
            </a:xfrm>
            <a:custGeom>
              <a:avLst/>
              <a:gdLst/>
              <a:ahLst/>
              <a:rect l="l" t="t" r="r" b="b"/>
              <a:pathLst>
                <a:path w="6134" h="6166">
                  <a:moveTo>
                    <a:pt x="1" y="0"/>
                  </a:moveTo>
                  <a:lnTo>
                    <a:pt x="1" y="6165"/>
                  </a:lnTo>
                  <a:lnTo>
                    <a:pt x="6133" y="6165"/>
                  </a:lnTo>
                  <a:lnTo>
                    <a:pt x="6133" y="0"/>
                  </a:lnTo>
                  <a:close/>
                </a:path>
              </a:pathLst>
            </a:custGeom>
            <a:solidFill>
              <a:srgbClr val="f3f3f3"/>
            </a:solidFill>
            <a:ln w="0">
              <a:noFill/>
            </a:ln>
          </p:spPr>
          <p:style>
            <a:lnRef idx="0"/>
            <a:fillRef idx="0"/>
            <a:effectRef idx="0"/>
            <a:fontRef idx="minor"/>
          </p:style>
        </p:sp>
        <p:sp>
          <p:nvSpPr>
            <p:cNvPr id="623" name="CustomShape 114"/>
            <p:cNvSpPr/>
            <p:nvPr/>
          </p:nvSpPr>
          <p:spPr>
            <a:xfrm>
              <a:off x="844560" y="2306520"/>
              <a:ext cx="10440" cy="10440"/>
            </a:xfrm>
            <a:custGeom>
              <a:avLst/>
              <a:gdLst/>
              <a:ahLst/>
              <a:rect l="l" t="t" r="r" b="b"/>
              <a:pathLst>
                <a:path w="6166" h="6166">
                  <a:moveTo>
                    <a:pt x="1" y="0"/>
                  </a:moveTo>
                  <a:lnTo>
                    <a:pt x="1" y="6165"/>
                  </a:lnTo>
                  <a:lnTo>
                    <a:pt x="6166" y="6165"/>
                  </a:lnTo>
                  <a:lnTo>
                    <a:pt x="6166" y="0"/>
                  </a:lnTo>
                  <a:close/>
                </a:path>
              </a:pathLst>
            </a:custGeom>
            <a:solidFill>
              <a:srgbClr val="f3f3f3"/>
            </a:solidFill>
            <a:ln w="0">
              <a:noFill/>
            </a:ln>
          </p:spPr>
          <p:style>
            <a:lnRef idx="0"/>
            <a:fillRef idx="0"/>
            <a:effectRef idx="0"/>
            <a:fontRef idx="minor"/>
          </p:style>
        </p:sp>
        <p:sp>
          <p:nvSpPr>
            <p:cNvPr id="624" name="CustomShape 115"/>
            <p:cNvSpPr/>
            <p:nvPr/>
          </p:nvSpPr>
          <p:spPr>
            <a:xfrm>
              <a:off x="866880" y="2306520"/>
              <a:ext cx="10440" cy="10440"/>
            </a:xfrm>
            <a:custGeom>
              <a:avLst/>
              <a:gdLst/>
              <a:ahLst/>
              <a:rect l="l" t="t" r="r" b="b"/>
              <a:pathLst>
                <a:path w="6134" h="6166">
                  <a:moveTo>
                    <a:pt x="1" y="0"/>
                  </a:moveTo>
                  <a:lnTo>
                    <a:pt x="1" y="6165"/>
                  </a:lnTo>
                  <a:lnTo>
                    <a:pt x="6133" y="6165"/>
                  </a:lnTo>
                  <a:lnTo>
                    <a:pt x="6133" y="0"/>
                  </a:lnTo>
                  <a:close/>
                </a:path>
              </a:pathLst>
            </a:custGeom>
            <a:solidFill>
              <a:srgbClr val="f3f3f3"/>
            </a:solidFill>
            <a:ln w="0">
              <a:noFill/>
            </a:ln>
          </p:spPr>
          <p:style>
            <a:lnRef idx="0"/>
            <a:fillRef idx="0"/>
            <a:effectRef idx="0"/>
            <a:fontRef idx="minor"/>
          </p:style>
        </p:sp>
        <p:sp>
          <p:nvSpPr>
            <p:cNvPr id="625" name="CustomShape 116"/>
            <p:cNvSpPr/>
            <p:nvPr/>
          </p:nvSpPr>
          <p:spPr>
            <a:xfrm>
              <a:off x="889200" y="2306520"/>
              <a:ext cx="10440" cy="10440"/>
            </a:xfrm>
            <a:custGeom>
              <a:avLst/>
              <a:gdLst/>
              <a:ahLst/>
              <a:rect l="l" t="t" r="r" b="b"/>
              <a:pathLst>
                <a:path w="6166" h="6166">
                  <a:moveTo>
                    <a:pt x="1" y="0"/>
                  </a:moveTo>
                  <a:lnTo>
                    <a:pt x="1" y="6165"/>
                  </a:lnTo>
                  <a:lnTo>
                    <a:pt x="6166" y="6165"/>
                  </a:lnTo>
                  <a:lnTo>
                    <a:pt x="6166" y="0"/>
                  </a:lnTo>
                  <a:close/>
                </a:path>
              </a:pathLst>
            </a:custGeom>
            <a:solidFill>
              <a:srgbClr val="f3f3f3"/>
            </a:solidFill>
            <a:ln w="0">
              <a:noFill/>
            </a:ln>
          </p:spPr>
          <p:style>
            <a:lnRef idx="0"/>
            <a:fillRef idx="0"/>
            <a:effectRef idx="0"/>
            <a:fontRef idx="minor"/>
          </p:style>
        </p:sp>
        <p:sp>
          <p:nvSpPr>
            <p:cNvPr id="626" name="CustomShape 117"/>
            <p:cNvSpPr/>
            <p:nvPr/>
          </p:nvSpPr>
          <p:spPr>
            <a:xfrm>
              <a:off x="911520" y="2306520"/>
              <a:ext cx="10440" cy="10440"/>
            </a:xfrm>
            <a:custGeom>
              <a:avLst/>
              <a:gdLst/>
              <a:ahLst/>
              <a:rect l="l" t="t" r="r" b="b"/>
              <a:pathLst>
                <a:path w="6133" h="6166">
                  <a:moveTo>
                    <a:pt x="0" y="0"/>
                  </a:moveTo>
                  <a:lnTo>
                    <a:pt x="0" y="6165"/>
                  </a:lnTo>
                  <a:lnTo>
                    <a:pt x="6133" y="6165"/>
                  </a:lnTo>
                  <a:lnTo>
                    <a:pt x="6133" y="0"/>
                  </a:lnTo>
                  <a:close/>
                </a:path>
              </a:pathLst>
            </a:custGeom>
            <a:solidFill>
              <a:srgbClr val="f3f3f3"/>
            </a:solidFill>
            <a:ln w="0">
              <a:noFill/>
            </a:ln>
          </p:spPr>
          <p:style>
            <a:lnRef idx="0"/>
            <a:fillRef idx="0"/>
            <a:effectRef idx="0"/>
            <a:fontRef idx="minor"/>
          </p:style>
        </p:sp>
        <p:sp>
          <p:nvSpPr>
            <p:cNvPr id="627" name="CustomShape 118"/>
            <p:cNvSpPr/>
            <p:nvPr/>
          </p:nvSpPr>
          <p:spPr>
            <a:xfrm>
              <a:off x="933840" y="2306520"/>
              <a:ext cx="10440" cy="10440"/>
            </a:xfrm>
            <a:custGeom>
              <a:avLst/>
              <a:gdLst/>
              <a:ahLst/>
              <a:rect l="l" t="t" r="r" b="b"/>
              <a:pathLst>
                <a:path w="6166" h="6166">
                  <a:moveTo>
                    <a:pt x="0" y="0"/>
                  </a:moveTo>
                  <a:lnTo>
                    <a:pt x="0" y="6165"/>
                  </a:lnTo>
                  <a:lnTo>
                    <a:pt x="6166" y="6165"/>
                  </a:lnTo>
                  <a:lnTo>
                    <a:pt x="6166" y="0"/>
                  </a:lnTo>
                  <a:close/>
                </a:path>
              </a:pathLst>
            </a:custGeom>
            <a:solidFill>
              <a:srgbClr val="f3f3f3"/>
            </a:solidFill>
            <a:ln w="0">
              <a:noFill/>
            </a:ln>
          </p:spPr>
          <p:style>
            <a:lnRef idx="0"/>
            <a:fillRef idx="0"/>
            <a:effectRef idx="0"/>
            <a:fontRef idx="minor"/>
          </p:style>
        </p:sp>
        <p:sp>
          <p:nvSpPr>
            <p:cNvPr id="628" name="CustomShape 119"/>
            <p:cNvSpPr/>
            <p:nvPr/>
          </p:nvSpPr>
          <p:spPr>
            <a:xfrm>
              <a:off x="822240" y="228420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629" name="CustomShape 120"/>
            <p:cNvSpPr/>
            <p:nvPr/>
          </p:nvSpPr>
          <p:spPr>
            <a:xfrm>
              <a:off x="844560" y="2284200"/>
              <a:ext cx="10440" cy="10440"/>
            </a:xfrm>
            <a:custGeom>
              <a:avLst/>
              <a:gdLst/>
              <a:ahLst/>
              <a:rect l="l" t="t" r="r" b="b"/>
              <a:pathLst>
                <a:path w="6166" h="6133">
                  <a:moveTo>
                    <a:pt x="1" y="0"/>
                  </a:moveTo>
                  <a:lnTo>
                    <a:pt x="1" y="6133"/>
                  </a:lnTo>
                  <a:lnTo>
                    <a:pt x="6166" y="6133"/>
                  </a:lnTo>
                  <a:lnTo>
                    <a:pt x="6166" y="0"/>
                  </a:lnTo>
                  <a:close/>
                </a:path>
              </a:pathLst>
            </a:custGeom>
            <a:solidFill>
              <a:srgbClr val="f3f3f3"/>
            </a:solidFill>
            <a:ln w="0">
              <a:noFill/>
            </a:ln>
          </p:spPr>
          <p:style>
            <a:lnRef idx="0"/>
            <a:fillRef idx="0"/>
            <a:effectRef idx="0"/>
            <a:fontRef idx="minor"/>
          </p:style>
        </p:sp>
        <p:sp>
          <p:nvSpPr>
            <p:cNvPr id="630" name="CustomShape 121"/>
            <p:cNvSpPr/>
            <p:nvPr/>
          </p:nvSpPr>
          <p:spPr>
            <a:xfrm>
              <a:off x="956160" y="2306520"/>
              <a:ext cx="10440" cy="10440"/>
            </a:xfrm>
            <a:custGeom>
              <a:avLst/>
              <a:gdLst/>
              <a:ahLst/>
              <a:rect l="l" t="t" r="r" b="b"/>
              <a:pathLst>
                <a:path w="6133" h="6166">
                  <a:moveTo>
                    <a:pt x="0" y="0"/>
                  </a:moveTo>
                  <a:lnTo>
                    <a:pt x="0" y="6165"/>
                  </a:lnTo>
                  <a:lnTo>
                    <a:pt x="6133" y="6165"/>
                  </a:lnTo>
                  <a:lnTo>
                    <a:pt x="6133" y="0"/>
                  </a:lnTo>
                  <a:close/>
                </a:path>
              </a:pathLst>
            </a:custGeom>
            <a:solidFill>
              <a:srgbClr val="f3f3f3"/>
            </a:solidFill>
            <a:ln w="0">
              <a:noFill/>
            </a:ln>
          </p:spPr>
          <p:style>
            <a:lnRef idx="0"/>
            <a:fillRef idx="0"/>
            <a:effectRef idx="0"/>
            <a:fontRef idx="minor"/>
          </p:style>
        </p:sp>
        <p:sp>
          <p:nvSpPr>
            <p:cNvPr id="631" name="CustomShape 122"/>
            <p:cNvSpPr/>
            <p:nvPr/>
          </p:nvSpPr>
          <p:spPr>
            <a:xfrm>
              <a:off x="978480" y="2306520"/>
              <a:ext cx="10440" cy="10440"/>
            </a:xfrm>
            <a:custGeom>
              <a:avLst/>
              <a:gdLst/>
              <a:ahLst/>
              <a:rect l="l" t="t" r="r" b="b"/>
              <a:pathLst>
                <a:path w="6166" h="6166">
                  <a:moveTo>
                    <a:pt x="0" y="0"/>
                  </a:moveTo>
                  <a:lnTo>
                    <a:pt x="0" y="6165"/>
                  </a:lnTo>
                  <a:lnTo>
                    <a:pt x="6165" y="6165"/>
                  </a:lnTo>
                  <a:lnTo>
                    <a:pt x="6165" y="0"/>
                  </a:lnTo>
                  <a:close/>
                </a:path>
              </a:pathLst>
            </a:custGeom>
            <a:solidFill>
              <a:srgbClr val="f3f3f3"/>
            </a:solidFill>
            <a:ln w="0">
              <a:noFill/>
            </a:ln>
          </p:spPr>
          <p:style>
            <a:lnRef idx="0"/>
            <a:fillRef idx="0"/>
            <a:effectRef idx="0"/>
            <a:fontRef idx="minor"/>
          </p:style>
        </p:sp>
        <p:sp>
          <p:nvSpPr>
            <p:cNvPr id="632" name="CustomShape 123"/>
            <p:cNvSpPr/>
            <p:nvPr/>
          </p:nvSpPr>
          <p:spPr>
            <a:xfrm>
              <a:off x="844560" y="2328840"/>
              <a:ext cx="10440" cy="10440"/>
            </a:xfrm>
            <a:custGeom>
              <a:avLst/>
              <a:gdLst/>
              <a:ahLst/>
              <a:rect l="l" t="t" r="r" b="b"/>
              <a:pathLst>
                <a:path w="6166" h="6134">
                  <a:moveTo>
                    <a:pt x="1" y="1"/>
                  </a:moveTo>
                  <a:lnTo>
                    <a:pt x="1" y="6133"/>
                  </a:lnTo>
                  <a:lnTo>
                    <a:pt x="6166" y="6133"/>
                  </a:lnTo>
                  <a:lnTo>
                    <a:pt x="6166" y="1"/>
                  </a:lnTo>
                  <a:close/>
                </a:path>
              </a:pathLst>
            </a:custGeom>
            <a:solidFill>
              <a:srgbClr val="f3f3f3"/>
            </a:solidFill>
            <a:ln w="0">
              <a:noFill/>
            </a:ln>
          </p:spPr>
          <p:style>
            <a:lnRef idx="0"/>
            <a:fillRef idx="0"/>
            <a:effectRef idx="0"/>
            <a:fontRef idx="minor"/>
          </p:style>
        </p:sp>
        <p:sp>
          <p:nvSpPr>
            <p:cNvPr id="633" name="CustomShape 124"/>
            <p:cNvSpPr/>
            <p:nvPr/>
          </p:nvSpPr>
          <p:spPr>
            <a:xfrm>
              <a:off x="866880" y="2328840"/>
              <a:ext cx="10440" cy="1044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634" name="CustomShape 125"/>
            <p:cNvSpPr/>
            <p:nvPr/>
          </p:nvSpPr>
          <p:spPr>
            <a:xfrm>
              <a:off x="844560" y="2239560"/>
              <a:ext cx="10440" cy="10440"/>
            </a:xfrm>
            <a:custGeom>
              <a:avLst/>
              <a:gdLst/>
              <a:ahLst/>
              <a:rect l="l" t="t" r="r" b="b"/>
              <a:pathLst>
                <a:path w="6166" h="6133">
                  <a:moveTo>
                    <a:pt x="1" y="0"/>
                  </a:moveTo>
                  <a:lnTo>
                    <a:pt x="1" y="6133"/>
                  </a:lnTo>
                  <a:lnTo>
                    <a:pt x="6166" y="6133"/>
                  </a:lnTo>
                  <a:lnTo>
                    <a:pt x="6166" y="0"/>
                  </a:lnTo>
                  <a:close/>
                </a:path>
              </a:pathLst>
            </a:custGeom>
            <a:solidFill>
              <a:srgbClr val="f3f3f3"/>
            </a:solidFill>
            <a:ln w="0">
              <a:noFill/>
            </a:ln>
          </p:spPr>
          <p:style>
            <a:lnRef idx="0"/>
            <a:fillRef idx="0"/>
            <a:effectRef idx="0"/>
            <a:fontRef idx="minor"/>
          </p:style>
        </p:sp>
        <p:sp>
          <p:nvSpPr>
            <p:cNvPr id="635" name="CustomShape 126"/>
            <p:cNvSpPr/>
            <p:nvPr/>
          </p:nvSpPr>
          <p:spPr>
            <a:xfrm>
              <a:off x="844560" y="2217240"/>
              <a:ext cx="10440" cy="10440"/>
            </a:xfrm>
            <a:custGeom>
              <a:avLst/>
              <a:gdLst/>
              <a:ahLst/>
              <a:rect l="l" t="t" r="r" b="b"/>
              <a:pathLst>
                <a:path w="6166" h="6166">
                  <a:moveTo>
                    <a:pt x="1" y="1"/>
                  </a:moveTo>
                  <a:lnTo>
                    <a:pt x="1" y="6166"/>
                  </a:lnTo>
                  <a:lnTo>
                    <a:pt x="6166" y="6166"/>
                  </a:lnTo>
                  <a:lnTo>
                    <a:pt x="6166" y="1"/>
                  </a:lnTo>
                  <a:close/>
                </a:path>
              </a:pathLst>
            </a:custGeom>
            <a:solidFill>
              <a:srgbClr val="f3f3f3"/>
            </a:solidFill>
            <a:ln w="0">
              <a:noFill/>
            </a:ln>
          </p:spPr>
          <p:style>
            <a:lnRef idx="0"/>
            <a:fillRef idx="0"/>
            <a:effectRef idx="0"/>
            <a:fontRef idx="minor"/>
          </p:style>
        </p:sp>
        <p:sp>
          <p:nvSpPr>
            <p:cNvPr id="636" name="CustomShape 127"/>
            <p:cNvSpPr/>
            <p:nvPr/>
          </p:nvSpPr>
          <p:spPr>
            <a:xfrm>
              <a:off x="844560" y="2261880"/>
              <a:ext cx="10440" cy="10440"/>
            </a:xfrm>
            <a:custGeom>
              <a:avLst/>
              <a:gdLst/>
              <a:ahLst/>
              <a:rect l="l" t="t" r="r" b="b"/>
              <a:pathLst>
                <a:path w="6166" h="6166">
                  <a:moveTo>
                    <a:pt x="1" y="0"/>
                  </a:moveTo>
                  <a:lnTo>
                    <a:pt x="1" y="6166"/>
                  </a:lnTo>
                  <a:lnTo>
                    <a:pt x="6166" y="6166"/>
                  </a:lnTo>
                  <a:lnTo>
                    <a:pt x="6166" y="0"/>
                  </a:lnTo>
                  <a:close/>
                </a:path>
              </a:pathLst>
            </a:custGeom>
            <a:solidFill>
              <a:srgbClr val="f3f3f3"/>
            </a:solidFill>
            <a:ln w="0">
              <a:noFill/>
            </a:ln>
          </p:spPr>
          <p:style>
            <a:lnRef idx="0"/>
            <a:fillRef idx="0"/>
            <a:effectRef idx="0"/>
            <a:fontRef idx="minor"/>
          </p:style>
        </p:sp>
        <p:sp>
          <p:nvSpPr>
            <p:cNvPr id="637" name="CustomShape 128"/>
            <p:cNvSpPr/>
            <p:nvPr/>
          </p:nvSpPr>
          <p:spPr>
            <a:xfrm>
              <a:off x="822240" y="2239560"/>
              <a:ext cx="10440" cy="1044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638" name="CustomShape 129"/>
            <p:cNvSpPr/>
            <p:nvPr/>
          </p:nvSpPr>
          <p:spPr>
            <a:xfrm>
              <a:off x="822240" y="2217240"/>
              <a:ext cx="10440" cy="10440"/>
            </a:xfrm>
            <a:custGeom>
              <a:avLst/>
              <a:gdLst/>
              <a:ahLst/>
              <a:rect l="l" t="t" r="r" b="b"/>
              <a:pathLst>
                <a:path w="6134" h="6166">
                  <a:moveTo>
                    <a:pt x="1" y="1"/>
                  </a:moveTo>
                  <a:lnTo>
                    <a:pt x="1" y="6166"/>
                  </a:lnTo>
                  <a:lnTo>
                    <a:pt x="6133" y="6166"/>
                  </a:lnTo>
                  <a:lnTo>
                    <a:pt x="6133" y="1"/>
                  </a:lnTo>
                  <a:close/>
                </a:path>
              </a:pathLst>
            </a:custGeom>
            <a:solidFill>
              <a:srgbClr val="f3f3f3"/>
            </a:solidFill>
            <a:ln w="0">
              <a:noFill/>
            </a:ln>
          </p:spPr>
          <p:style>
            <a:lnRef idx="0"/>
            <a:fillRef idx="0"/>
            <a:effectRef idx="0"/>
            <a:fontRef idx="minor"/>
          </p:style>
        </p:sp>
        <p:sp>
          <p:nvSpPr>
            <p:cNvPr id="639" name="CustomShape 130"/>
            <p:cNvSpPr/>
            <p:nvPr/>
          </p:nvSpPr>
          <p:spPr>
            <a:xfrm>
              <a:off x="822240" y="2261880"/>
              <a:ext cx="10440" cy="10440"/>
            </a:xfrm>
            <a:custGeom>
              <a:avLst/>
              <a:gdLst/>
              <a:ahLst/>
              <a:rect l="l" t="t" r="r" b="b"/>
              <a:pathLst>
                <a:path w="6134" h="6166">
                  <a:moveTo>
                    <a:pt x="1" y="0"/>
                  </a:moveTo>
                  <a:lnTo>
                    <a:pt x="1" y="6166"/>
                  </a:lnTo>
                  <a:lnTo>
                    <a:pt x="6133" y="6166"/>
                  </a:lnTo>
                  <a:lnTo>
                    <a:pt x="6133" y="0"/>
                  </a:lnTo>
                  <a:close/>
                </a:path>
              </a:pathLst>
            </a:custGeom>
            <a:solidFill>
              <a:srgbClr val="f3f3f3"/>
            </a:solidFill>
            <a:ln w="0">
              <a:noFill/>
            </a:ln>
          </p:spPr>
          <p:style>
            <a:lnRef idx="0"/>
            <a:fillRef idx="0"/>
            <a:effectRef idx="0"/>
            <a:fontRef idx="minor"/>
          </p:style>
        </p:sp>
        <p:sp>
          <p:nvSpPr>
            <p:cNvPr id="640" name="CustomShape 131"/>
            <p:cNvSpPr/>
            <p:nvPr/>
          </p:nvSpPr>
          <p:spPr>
            <a:xfrm>
              <a:off x="889200" y="2328840"/>
              <a:ext cx="10440" cy="10440"/>
            </a:xfrm>
            <a:custGeom>
              <a:avLst/>
              <a:gdLst/>
              <a:ahLst/>
              <a:rect l="l" t="t" r="r" b="b"/>
              <a:pathLst>
                <a:path w="6166" h="6134">
                  <a:moveTo>
                    <a:pt x="1" y="1"/>
                  </a:moveTo>
                  <a:lnTo>
                    <a:pt x="1" y="6133"/>
                  </a:lnTo>
                  <a:lnTo>
                    <a:pt x="6166" y="6133"/>
                  </a:lnTo>
                  <a:lnTo>
                    <a:pt x="6166" y="1"/>
                  </a:lnTo>
                  <a:close/>
                </a:path>
              </a:pathLst>
            </a:custGeom>
            <a:solidFill>
              <a:srgbClr val="f3f3f3"/>
            </a:solidFill>
            <a:ln w="0">
              <a:noFill/>
            </a:ln>
          </p:spPr>
          <p:style>
            <a:lnRef idx="0"/>
            <a:fillRef idx="0"/>
            <a:effectRef idx="0"/>
            <a:fontRef idx="minor"/>
          </p:style>
        </p:sp>
        <p:sp>
          <p:nvSpPr>
            <p:cNvPr id="641" name="CustomShape 132"/>
            <p:cNvSpPr/>
            <p:nvPr/>
          </p:nvSpPr>
          <p:spPr>
            <a:xfrm>
              <a:off x="911520" y="2328840"/>
              <a:ext cx="10440" cy="10440"/>
            </a:xfrm>
            <a:custGeom>
              <a:avLst/>
              <a:gdLst/>
              <a:ahLst/>
              <a:rect l="l" t="t" r="r" b="b"/>
              <a:pathLst>
                <a:path w="6133" h="6134">
                  <a:moveTo>
                    <a:pt x="0" y="1"/>
                  </a:moveTo>
                  <a:lnTo>
                    <a:pt x="0" y="6133"/>
                  </a:lnTo>
                  <a:lnTo>
                    <a:pt x="6133" y="6133"/>
                  </a:lnTo>
                  <a:lnTo>
                    <a:pt x="6133" y="1"/>
                  </a:lnTo>
                  <a:close/>
                </a:path>
              </a:pathLst>
            </a:custGeom>
            <a:solidFill>
              <a:srgbClr val="f3f3f3"/>
            </a:solidFill>
            <a:ln w="0">
              <a:noFill/>
            </a:ln>
          </p:spPr>
          <p:style>
            <a:lnRef idx="0"/>
            <a:fillRef idx="0"/>
            <a:effectRef idx="0"/>
            <a:fontRef idx="minor"/>
          </p:style>
        </p:sp>
        <p:sp>
          <p:nvSpPr>
            <p:cNvPr id="642" name="CustomShape 133"/>
            <p:cNvSpPr/>
            <p:nvPr/>
          </p:nvSpPr>
          <p:spPr>
            <a:xfrm>
              <a:off x="933840" y="2328840"/>
              <a:ext cx="10440" cy="10440"/>
            </a:xfrm>
            <a:custGeom>
              <a:avLst/>
              <a:gdLst/>
              <a:ahLst/>
              <a:rect l="l" t="t" r="r" b="b"/>
              <a:pathLst>
                <a:path w="6166" h="6134">
                  <a:moveTo>
                    <a:pt x="0" y="1"/>
                  </a:moveTo>
                  <a:lnTo>
                    <a:pt x="0" y="6133"/>
                  </a:lnTo>
                  <a:lnTo>
                    <a:pt x="6166" y="6133"/>
                  </a:lnTo>
                  <a:lnTo>
                    <a:pt x="6166" y="1"/>
                  </a:lnTo>
                  <a:close/>
                </a:path>
              </a:pathLst>
            </a:custGeom>
            <a:solidFill>
              <a:srgbClr val="f3f3f3"/>
            </a:solidFill>
            <a:ln w="0">
              <a:noFill/>
            </a:ln>
          </p:spPr>
          <p:style>
            <a:lnRef idx="0"/>
            <a:fillRef idx="0"/>
            <a:effectRef idx="0"/>
            <a:fontRef idx="minor"/>
          </p:style>
        </p:sp>
        <p:sp>
          <p:nvSpPr>
            <p:cNvPr id="643" name="CustomShape 134"/>
            <p:cNvSpPr/>
            <p:nvPr/>
          </p:nvSpPr>
          <p:spPr>
            <a:xfrm>
              <a:off x="956160" y="2328840"/>
              <a:ext cx="10440" cy="10440"/>
            </a:xfrm>
            <a:custGeom>
              <a:avLst/>
              <a:gdLst/>
              <a:ahLst/>
              <a:rect l="l" t="t" r="r" b="b"/>
              <a:pathLst>
                <a:path w="6133" h="6134">
                  <a:moveTo>
                    <a:pt x="0" y="1"/>
                  </a:moveTo>
                  <a:lnTo>
                    <a:pt x="0" y="6133"/>
                  </a:lnTo>
                  <a:lnTo>
                    <a:pt x="6133" y="6133"/>
                  </a:lnTo>
                  <a:lnTo>
                    <a:pt x="6133" y="1"/>
                  </a:lnTo>
                  <a:close/>
                </a:path>
              </a:pathLst>
            </a:custGeom>
            <a:solidFill>
              <a:srgbClr val="f3f3f3"/>
            </a:solidFill>
            <a:ln w="0">
              <a:noFill/>
            </a:ln>
          </p:spPr>
          <p:style>
            <a:lnRef idx="0"/>
            <a:fillRef idx="0"/>
            <a:effectRef idx="0"/>
            <a:fontRef idx="minor"/>
          </p:style>
        </p:sp>
        <p:sp>
          <p:nvSpPr>
            <p:cNvPr id="644" name="CustomShape 135"/>
            <p:cNvSpPr/>
            <p:nvPr/>
          </p:nvSpPr>
          <p:spPr>
            <a:xfrm>
              <a:off x="978480" y="2328840"/>
              <a:ext cx="10440" cy="10440"/>
            </a:xfrm>
            <a:custGeom>
              <a:avLst/>
              <a:gdLst/>
              <a:ahLst/>
              <a:rect l="l" t="t" r="r" b="b"/>
              <a:pathLst>
                <a:path w="6166" h="6134">
                  <a:moveTo>
                    <a:pt x="0" y="1"/>
                  </a:moveTo>
                  <a:lnTo>
                    <a:pt x="0" y="6133"/>
                  </a:lnTo>
                  <a:lnTo>
                    <a:pt x="6165" y="6133"/>
                  </a:lnTo>
                  <a:lnTo>
                    <a:pt x="6165" y="1"/>
                  </a:lnTo>
                  <a:close/>
                </a:path>
              </a:pathLst>
            </a:custGeom>
            <a:solidFill>
              <a:srgbClr val="f3f3f3"/>
            </a:solidFill>
            <a:ln w="0">
              <a:noFill/>
            </a:ln>
          </p:spPr>
          <p:style>
            <a:lnRef idx="0"/>
            <a:fillRef idx="0"/>
            <a:effectRef idx="0"/>
            <a:fontRef idx="minor"/>
          </p:style>
        </p:sp>
        <p:sp>
          <p:nvSpPr>
            <p:cNvPr id="645" name="CustomShape 136"/>
            <p:cNvSpPr/>
            <p:nvPr/>
          </p:nvSpPr>
          <p:spPr>
            <a:xfrm>
              <a:off x="1001160" y="2306520"/>
              <a:ext cx="10440" cy="10440"/>
            </a:xfrm>
            <a:custGeom>
              <a:avLst/>
              <a:gdLst/>
              <a:ahLst/>
              <a:rect l="l" t="t" r="r" b="b"/>
              <a:pathLst>
                <a:path w="6134" h="6166">
                  <a:moveTo>
                    <a:pt x="1" y="0"/>
                  </a:moveTo>
                  <a:lnTo>
                    <a:pt x="1" y="6165"/>
                  </a:lnTo>
                  <a:lnTo>
                    <a:pt x="6133" y="6165"/>
                  </a:lnTo>
                  <a:lnTo>
                    <a:pt x="6133" y="0"/>
                  </a:lnTo>
                  <a:close/>
                </a:path>
              </a:pathLst>
            </a:custGeom>
            <a:solidFill>
              <a:srgbClr val="f3f3f3"/>
            </a:solidFill>
            <a:ln w="0">
              <a:noFill/>
            </a:ln>
          </p:spPr>
          <p:style>
            <a:lnRef idx="0"/>
            <a:fillRef idx="0"/>
            <a:effectRef idx="0"/>
            <a:fontRef idx="minor"/>
          </p:style>
        </p:sp>
        <p:sp>
          <p:nvSpPr>
            <p:cNvPr id="646" name="CustomShape 137"/>
            <p:cNvSpPr/>
            <p:nvPr/>
          </p:nvSpPr>
          <p:spPr>
            <a:xfrm>
              <a:off x="766440" y="2094120"/>
              <a:ext cx="300960" cy="300960"/>
            </a:xfrm>
            <a:custGeom>
              <a:avLst/>
              <a:gdLst/>
              <a:ahLst/>
              <a:rect l="l" t="t" r="r" b="b"/>
              <a:pathLst>
                <a:path w="165775" h="165775">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w="0">
              <a:noFill/>
            </a:ln>
          </p:spPr>
          <p:style>
            <a:lnRef idx="0"/>
            <a:fillRef idx="0"/>
            <a:effectRef idx="0"/>
            <a:fontRef idx="minor"/>
          </p:style>
        </p:sp>
        <p:sp>
          <p:nvSpPr>
            <p:cNvPr id="647" name="CustomShape 138"/>
            <p:cNvSpPr/>
            <p:nvPr/>
          </p:nvSpPr>
          <p:spPr>
            <a:xfrm>
              <a:off x="889200" y="2217240"/>
              <a:ext cx="32760" cy="55080"/>
            </a:xfrm>
            <a:custGeom>
              <a:avLst/>
              <a:gdLst/>
              <a:ahLst/>
              <a:rect l="l" t="t" r="r" b="b"/>
              <a:pathLst>
                <a:path w="18431" h="30729">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w="0">
              <a:noFill/>
            </a:ln>
          </p:spPr>
          <p:style>
            <a:lnRef idx="0"/>
            <a:fillRef idx="0"/>
            <a:effectRef idx="0"/>
            <a:fontRef idx="minor"/>
          </p:style>
        </p:sp>
        <p:sp>
          <p:nvSpPr>
            <p:cNvPr id="648" name="CustomShape 139"/>
            <p:cNvSpPr/>
            <p:nvPr/>
          </p:nvSpPr>
          <p:spPr>
            <a:xfrm>
              <a:off x="933840" y="2217240"/>
              <a:ext cx="10800" cy="55800"/>
            </a:xfrm>
            <a:custGeom>
              <a:avLst/>
              <a:gdLst/>
              <a:ahLst/>
              <a:rect l="l" t="t" r="r" b="b"/>
              <a:pathLst>
                <a:path w="6362" h="31088">
                  <a:moveTo>
                    <a:pt x="6166" y="1"/>
                  </a:moveTo>
                  <a:lnTo>
                    <a:pt x="0" y="33"/>
                  </a:lnTo>
                  <a:lnTo>
                    <a:pt x="229" y="31087"/>
                  </a:lnTo>
                  <a:lnTo>
                    <a:pt x="6361" y="31055"/>
                  </a:lnTo>
                  <a:lnTo>
                    <a:pt x="6166" y="1"/>
                  </a:lnTo>
                  <a:close/>
                </a:path>
              </a:pathLst>
            </a:custGeom>
            <a:solidFill>
              <a:srgbClr val="f3f3f3"/>
            </a:solidFill>
            <a:ln w="0">
              <a:noFill/>
            </a:ln>
          </p:spPr>
          <p:style>
            <a:lnRef idx="0"/>
            <a:fillRef idx="0"/>
            <a:effectRef idx="0"/>
            <a:fontRef idx="minor"/>
          </p:style>
        </p:sp>
        <p:sp>
          <p:nvSpPr>
            <p:cNvPr id="649" name="CustomShape 140"/>
            <p:cNvSpPr/>
            <p:nvPr/>
          </p:nvSpPr>
          <p:spPr>
            <a:xfrm>
              <a:off x="793440" y="2054880"/>
              <a:ext cx="10440" cy="27360"/>
            </a:xfrm>
            <a:custGeom>
              <a:avLst/>
              <a:gdLst/>
              <a:ahLst/>
              <a:rect l="l" t="t" r="r" b="b"/>
              <a:pathLst>
                <a:path w="6134" h="15364">
                  <a:moveTo>
                    <a:pt x="1" y="0"/>
                  </a:moveTo>
                  <a:lnTo>
                    <a:pt x="1" y="15364"/>
                  </a:lnTo>
                  <a:lnTo>
                    <a:pt x="6133" y="15364"/>
                  </a:lnTo>
                  <a:lnTo>
                    <a:pt x="6133" y="0"/>
                  </a:lnTo>
                  <a:close/>
                </a:path>
              </a:pathLst>
            </a:custGeom>
            <a:solidFill>
              <a:srgbClr val="f3f3f3"/>
            </a:solidFill>
            <a:ln w="0">
              <a:noFill/>
            </a:ln>
          </p:spPr>
          <p:style>
            <a:lnRef idx="0"/>
            <a:fillRef idx="0"/>
            <a:effectRef idx="0"/>
            <a:fontRef idx="minor"/>
          </p:style>
        </p:sp>
        <p:sp>
          <p:nvSpPr>
            <p:cNvPr id="650" name="CustomShape 141"/>
            <p:cNvSpPr/>
            <p:nvPr/>
          </p:nvSpPr>
          <p:spPr>
            <a:xfrm>
              <a:off x="826920" y="2054880"/>
              <a:ext cx="10440" cy="27360"/>
            </a:xfrm>
            <a:custGeom>
              <a:avLst/>
              <a:gdLst/>
              <a:ahLst/>
              <a:rect l="l" t="t" r="r" b="b"/>
              <a:pathLst>
                <a:path w="6134" h="15364">
                  <a:moveTo>
                    <a:pt x="1" y="0"/>
                  </a:moveTo>
                  <a:lnTo>
                    <a:pt x="1" y="15364"/>
                  </a:lnTo>
                  <a:lnTo>
                    <a:pt x="6133" y="15364"/>
                  </a:lnTo>
                  <a:lnTo>
                    <a:pt x="6133" y="0"/>
                  </a:lnTo>
                  <a:close/>
                </a:path>
              </a:pathLst>
            </a:custGeom>
            <a:solidFill>
              <a:srgbClr val="f3f3f3"/>
            </a:solidFill>
            <a:ln w="0">
              <a:noFill/>
            </a:ln>
          </p:spPr>
          <p:style>
            <a:lnRef idx="0"/>
            <a:fillRef idx="0"/>
            <a:effectRef idx="0"/>
            <a:fontRef idx="minor"/>
          </p:style>
        </p:sp>
        <p:sp>
          <p:nvSpPr>
            <p:cNvPr id="651" name="CustomShape 142"/>
            <p:cNvSpPr/>
            <p:nvPr/>
          </p:nvSpPr>
          <p:spPr>
            <a:xfrm>
              <a:off x="860040" y="2054880"/>
              <a:ext cx="10440" cy="27360"/>
            </a:xfrm>
            <a:custGeom>
              <a:avLst/>
              <a:gdLst/>
              <a:ahLst/>
              <a:rect l="l" t="t" r="r" b="b"/>
              <a:pathLst>
                <a:path w="6166" h="15364">
                  <a:moveTo>
                    <a:pt x="0" y="0"/>
                  </a:moveTo>
                  <a:lnTo>
                    <a:pt x="0" y="15364"/>
                  </a:lnTo>
                  <a:lnTo>
                    <a:pt x="6166" y="15364"/>
                  </a:lnTo>
                  <a:lnTo>
                    <a:pt x="6166" y="0"/>
                  </a:lnTo>
                  <a:close/>
                </a:path>
              </a:pathLst>
            </a:custGeom>
            <a:solidFill>
              <a:srgbClr val="f3f3f3"/>
            </a:solidFill>
            <a:ln w="0">
              <a:noFill/>
            </a:ln>
          </p:spPr>
          <p:style>
            <a:lnRef idx="0"/>
            <a:fillRef idx="0"/>
            <a:effectRef idx="0"/>
            <a:fontRef idx="minor"/>
          </p:style>
        </p:sp>
        <p:sp>
          <p:nvSpPr>
            <p:cNvPr id="652" name="CustomShape 143"/>
            <p:cNvSpPr/>
            <p:nvPr/>
          </p:nvSpPr>
          <p:spPr>
            <a:xfrm>
              <a:off x="893880" y="2054880"/>
              <a:ext cx="10440" cy="27360"/>
            </a:xfrm>
            <a:custGeom>
              <a:avLst/>
              <a:gdLst/>
              <a:ahLst/>
              <a:rect l="l" t="t" r="r" b="b"/>
              <a:pathLst>
                <a:path w="6133" h="15364">
                  <a:moveTo>
                    <a:pt x="0" y="0"/>
                  </a:moveTo>
                  <a:lnTo>
                    <a:pt x="0" y="15364"/>
                  </a:lnTo>
                  <a:lnTo>
                    <a:pt x="6133" y="15364"/>
                  </a:lnTo>
                  <a:lnTo>
                    <a:pt x="6133" y="0"/>
                  </a:lnTo>
                  <a:close/>
                </a:path>
              </a:pathLst>
            </a:custGeom>
            <a:solidFill>
              <a:srgbClr val="f3f3f3"/>
            </a:solidFill>
            <a:ln w="0">
              <a:noFill/>
            </a:ln>
          </p:spPr>
          <p:style>
            <a:lnRef idx="0"/>
            <a:fillRef idx="0"/>
            <a:effectRef idx="0"/>
            <a:fontRef idx="minor"/>
          </p:style>
        </p:sp>
        <p:sp>
          <p:nvSpPr>
            <p:cNvPr id="653" name="CustomShape 144"/>
            <p:cNvSpPr/>
            <p:nvPr/>
          </p:nvSpPr>
          <p:spPr>
            <a:xfrm>
              <a:off x="927360" y="2054880"/>
              <a:ext cx="10440" cy="27360"/>
            </a:xfrm>
            <a:custGeom>
              <a:avLst/>
              <a:gdLst/>
              <a:ahLst/>
              <a:rect l="l" t="t" r="r" b="b"/>
              <a:pathLst>
                <a:path w="6134" h="15364">
                  <a:moveTo>
                    <a:pt x="1" y="0"/>
                  </a:moveTo>
                  <a:lnTo>
                    <a:pt x="1" y="15364"/>
                  </a:lnTo>
                  <a:lnTo>
                    <a:pt x="6133" y="15364"/>
                  </a:lnTo>
                  <a:lnTo>
                    <a:pt x="6133" y="0"/>
                  </a:lnTo>
                  <a:close/>
                </a:path>
              </a:pathLst>
            </a:custGeom>
            <a:solidFill>
              <a:srgbClr val="f3f3f3"/>
            </a:solidFill>
            <a:ln w="0">
              <a:noFill/>
            </a:ln>
          </p:spPr>
          <p:style>
            <a:lnRef idx="0"/>
            <a:fillRef idx="0"/>
            <a:effectRef idx="0"/>
            <a:fontRef idx="minor"/>
          </p:style>
        </p:sp>
        <p:sp>
          <p:nvSpPr>
            <p:cNvPr id="654" name="CustomShape 145"/>
            <p:cNvSpPr/>
            <p:nvPr/>
          </p:nvSpPr>
          <p:spPr>
            <a:xfrm>
              <a:off x="960480" y="2054880"/>
              <a:ext cx="10440" cy="27360"/>
            </a:xfrm>
            <a:custGeom>
              <a:avLst/>
              <a:gdLst/>
              <a:ahLst/>
              <a:rect l="l" t="t" r="r" b="b"/>
              <a:pathLst>
                <a:path w="6166" h="15364">
                  <a:moveTo>
                    <a:pt x="1" y="0"/>
                  </a:moveTo>
                  <a:lnTo>
                    <a:pt x="1" y="15364"/>
                  </a:lnTo>
                  <a:lnTo>
                    <a:pt x="6166" y="15364"/>
                  </a:lnTo>
                  <a:lnTo>
                    <a:pt x="6166" y="0"/>
                  </a:lnTo>
                  <a:close/>
                </a:path>
              </a:pathLst>
            </a:custGeom>
            <a:solidFill>
              <a:srgbClr val="f3f3f3"/>
            </a:solidFill>
            <a:ln w="0">
              <a:noFill/>
            </a:ln>
          </p:spPr>
          <p:style>
            <a:lnRef idx="0"/>
            <a:fillRef idx="0"/>
            <a:effectRef idx="0"/>
            <a:fontRef idx="minor"/>
          </p:style>
        </p:sp>
        <p:sp>
          <p:nvSpPr>
            <p:cNvPr id="655" name="CustomShape 146"/>
            <p:cNvSpPr/>
            <p:nvPr/>
          </p:nvSpPr>
          <p:spPr>
            <a:xfrm>
              <a:off x="993960" y="2054880"/>
              <a:ext cx="10440" cy="27360"/>
            </a:xfrm>
            <a:custGeom>
              <a:avLst/>
              <a:gdLst/>
              <a:ahLst/>
              <a:rect l="l" t="t" r="r" b="b"/>
              <a:pathLst>
                <a:path w="6133" h="15364">
                  <a:moveTo>
                    <a:pt x="0" y="0"/>
                  </a:moveTo>
                  <a:lnTo>
                    <a:pt x="0" y="15364"/>
                  </a:lnTo>
                  <a:lnTo>
                    <a:pt x="6133" y="15364"/>
                  </a:lnTo>
                  <a:lnTo>
                    <a:pt x="6133" y="0"/>
                  </a:lnTo>
                  <a:close/>
                </a:path>
              </a:pathLst>
            </a:custGeom>
            <a:solidFill>
              <a:srgbClr val="f3f3f3"/>
            </a:solidFill>
            <a:ln w="0">
              <a:noFill/>
            </a:ln>
          </p:spPr>
          <p:style>
            <a:lnRef idx="0"/>
            <a:fillRef idx="0"/>
            <a:effectRef idx="0"/>
            <a:fontRef idx="minor"/>
          </p:style>
        </p:sp>
        <p:sp>
          <p:nvSpPr>
            <p:cNvPr id="656" name="CustomShape 147"/>
            <p:cNvSpPr/>
            <p:nvPr/>
          </p:nvSpPr>
          <p:spPr>
            <a:xfrm>
              <a:off x="1027440" y="2054880"/>
              <a:ext cx="10440" cy="27360"/>
            </a:xfrm>
            <a:custGeom>
              <a:avLst/>
              <a:gdLst/>
              <a:ahLst/>
              <a:rect l="l" t="t" r="r" b="b"/>
              <a:pathLst>
                <a:path w="6134" h="15364">
                  <a:moveTo>
                    <a:pt x="1" y="0"/>
                  </a:moveTo>
                  <a:lnTo>
                    <a:pt x="1" y="15364"/>
                  </a:lnTo>
                  <a:lnTo>
                    <a:pt x="6133" y="15364"/>
                  </a:lnTo>
                  <a:lnTo>
                    <a:pt x="6133" y="0"/>
                  </a:lnTo>
                  <a:close/>
                </a:path>
              </a:pathLst>
            </a:custGeom>
            <a:solidFill>
              <a:srgbClr val="f3f3f3"/>
            </a:solidFill>
            <a:ln w="0">
              <a:noFill/>
            </a:ln>
          </p:spPr>
          <p:style>
            <a:lnRef idx="0"/>
            <a:fillRef idx="0"/>
            <a:effectRef idx="0"/>
            <a:fontRef idx="minor"/>
          </p:style>
        </p:sp>
        <p:sp>
          <p:nvSpPr>
            <p:cNvPr id="657" name="CustomShape 148"/>
            <p:cNvSpPr/>
            <p:nvPr/>
          </p:nvSpPr>
          <p:spPr>
            <a:xfrm>
              <a:off x="727200" y="2363400"/>
              <a:ext cx="27360" cy="10440"/>
            </a:xfrm>
            <a:custGeom>
              <a:avLst/>
              <a:gdLst/>
              <a:ahLst/>
              <a:rect l="l" t="t" r="r" b="b"/>
              <a:pathLst>
                <a:path w="15364" h="6134">
                  <a:moveTo>
                    <a:pt x="0" y="1"/>
                  </a:moveTo>
                  <a:lnTo>
                    <a:pt x="0" y="6133"/>
                  </a:lnTo>
                  <a:lnTo>
                    <a:pt x="15364" y="6133"/>
                  </a:lnTo>
                  <a:lnTo>
                    <a:pt x="15364" y="1"/>
                  </a:lnTo>
                  <a:close/>
                </a:path>
              </a:pathLst>
            </a:custGeom>
            <a:solidFill>
              <a:srgbClr val="f3f3f3"/>
            </a:solidFill>
            <a:ln w="0">
              <a:noFill/>
            </a:ln>
          </p:spPr>
          <p:style>
            <a:lnRef idx="0"/>
            <a:fillRef idx="0"/>
            <a:effectRef idx="0"/>
            <a:fontRef idx="minor"/>
          </p:style>
        </p:sp>
        <p:sp>
          <p:nvSpPr>
            <p:cNvPr id="658" name="CustomShape 149"/>
            <p:cNvSpPr/>
            <p:nvPr/>
          </p:nvSpPr>
          <p:spPr>
            <a:xfrm>
              <a:off x="727200" y="2329920"/>
              <a:ext cx="27360" cy="10440"/>
            </a:xfrm>
            <a:custGeom>
              <a:avLst/>
              <a:gdLst/>
              <a:ahLst/>
              <a:rect l="l" t="t" r="r" b="b"/>
              <a:pathLst>
                <a:path w="15364" h="6133">
                  <a:moveTo>
                    <a:pt x="0" y="0"/>
                  </a:moveTo>
                  <a:lnTo>
                    <a:pt x="0" y="6133"/>
                  </a:lnTo>
                  <a:lnTo>
                    <a:pt x="15364" y="6133"/>
                  </a:lnTo>
                  <a:lnTo>
                    <a:pt x="15364" y="0"/>
                  </a:lnTo>
                  <a:close/>
                </a:path>
              </a:pathLst>
            </a:custGeom>
            <a:solidFill>
              <a:srgbClr val="f3f3f3"/>
            </a:solidFill>
            <a:ln w="0">
              <a:noFill/>
            </a:ln>
          </p:spPr>
          <p:style>
            <a:lnRef idx="0"/>
            <a:fillRef idx="0"/>
            <a:effectRef idx="0"/>
            <a:fontRef idx="minor"/>
          </p:style>
        </p:sp>
        <p:sp>
          <p:nvSpPr>
            <p:cNvPr id="659" name="CustomShape 150"/>
            <p:cNvSpPr/>
            <p:nvPr/>
          </p:nvSpPr>
          <p:spPr>
            <a:xfrm>
              <a:off x="727200" y="2296440"/>
              <a:ext cx="27360" cy="10440"/>
            </a:xfrm>
            <a:custGeom>
              <a:avLst/>
              <a:gdLst/>
              <a:ahLst/>
              <a:rect l="l" t="t" r="r" b="b"/>
              <a:pathLst>
                <a:path w="15364" h="6166">
                  <a:moveTo>
                    <a:pt x="0" y="1"/>
                  </a:moveTo>
                  <a:lnTo>
                    <a:pt x="0" y="6166"/>
                  </a:lnTo>
                  <a:lnTo>
                    <a:pt x="15364" y="6166"/>
                  </a:lnTo>
                  <a:lnTo>
                    <a:pt x="15364" y="1"/>
                  </a:lnTo>
                  <a:close/>
                </a:path>
              </a:pathLst>
            </a:custGeom>
            <a:solidFill>
              <a:srgbClr val="f3f3f3"/>
            </a:solidFill>
            <a:ln w="0">
              <a:noFill/>
            </a:ln>
          </p:spPr>
          <p:style>
            <a:lnRef idx="0"/>
            <a:fillRef idx="0"/>
            <a:effectRef idx="0"/>
            <a:fontRef idx="minor"/>
          </p:style>
        </p:sp>
        <p:sp>
          <p:nvSpPr>
            <p:cNvPr id="660" name="CustomShape 151"/>
            <p:cNvSpPr/>
            <p:nvPr/>
          </p:nvSpPr>
          <p:spPr>
            <a:xfrm>
              <a:off x="727200" y="2262960"/>
              <a:ext cx="27360" cy="10440"/>
            </a:xfrm>
            <a:custGeom>
              <a:avLst/>
              <a:gdLst/>
              <a:ahLst/>
              <a:rect l="l" t="t" r="r" b="b"/>
              <a:pathLst>
                <a:path w="15364" h="6134">
                  <a:moveTo>
                    <a:pt x="0" y="1"/>
                  </a:moveTo>
                  <a:lnTo>
                    <a:pt x="0" y="6133"/>
                  </a:lnTo>
                  <a:lnTo>
                    <a:pt x="15364" y="6133"/>
                  </a:lnTo>
                  <a:lnTo>
                    <a:pt x="15364" y="1"/>
                  </a:lnTo>
                  <a:close/>
                </a:path>
              </a:pathLst>
            </a:custGeom>
            <a:solidFill>
              <a:srgbClr val="f3f3f3"/>
            </a:solidFill>
            <a:ln w="0">
              <a:noFill/>
            </a:ln>
          </p:spPr>
          <p:style>
            <a:lnRef idx="0"/>
            <a:fillRef idx="0"/>
            <a:effectRef idx="0"/>
            <a:fontRef idx="minor"/>
          </p:style>
        </p:sp>
        <p:sp>
          <p:nvSpPr>
            <p:cNvPr id="661" name="CustomShape 152"/>
            <p:cNvSpPr/>
            <p:nvPr/>
          </p:nvSpPr>
          <p:spPr>
            <a:xfrm>
              <a:off x="727200" y="2229480"/>
              <a:ext cx="27360" cy="10440"/>
            </a:xfrm>
            <a:custGeom>
              <a:avLst/>
              <a:gdLst/>
              <a:ahLst/>
              <a:rect l="l" t="t" r="r" b="b"/>
              <a:pathLst>
                <a:path w="15364" h="6133">
                  <a:moveTo>
                    <a:pt x="0" y="0"/>
                  </a:moveTo>
                  <a:lnTo>
                    <a:pt x="0" y="6133"/>
                  </a:lnTo>
                  <a:lnTo>
                    <a:pt x="15364" y="6133"/>
                  </a:lnTo>
                  <a:lnTo>
                    <a:pt x="15364" y="0"/>
                  </a:lnTo>
                  <a:close/>
                </a:path>
              </a:pathLst>
            </a:custGeom>
            <a:solidFill>
              <a:srgbClr val="f3f3f3"/>
            </a:solidFill>
            <a:ln w="0">
              <a:noFill/>
            </a:ln>
          </p:spPr>
          <p:style>
            <a:lnRef idx="0"/>
            <a:fillRef idx="0"/>
            <a:effectRef idx="0"/>
            <a:fontRef idx="minor"/>
          </p:style>
        </p:sp>
        <p:sp>
          <p:nvSpPr>
            <p:cNvPr id="662" name="CustomShape 153"/>
            <p:cNvSpPr/>
            <p:nvPr/>
          </p:nvSpPr>
          <p:spPr>
            <a:xfrm>
              <a:off x="727200" y="2196000"/>
              <a:ext cx="27360" cy="10440"/>
            </a:xfrm>
            <a:custGeom>
              <a:avLst/>
              <a:gdLst/>
              <a:ahLst/>
              <a:rect l="l" t="t" r="r" b="b"/>
              <a:pathLst>
                <a:path w="15364" h="6166">
                  <a:moveTo>
                    <a:pt x="0" y="1"/>
                  </a:moveTo>
                  <a:lnTo>
                    <a:pt x="0" y="6166"/>
                  </a:lnTo>
                  <a:lnTo>
                    <a:pt x="15364" y="6166"/>
                  </a:lnTo>
                  <a:lnTo>
                    <a:pt x="15364" y="1"/>
                  </a:lnTo>
                  <a:close/>
                </a:path>
              </a:pathLst>
            </a:custGeom>
            <a:solidFill>
              <a:srgbClr val="f3f3f3"/>
            </a:solidFill>
            <a:ln w="0">
              <a:noFill/>
            </a:ln>
          </p:spPr>
          <p:style>
            <a:lnRef idx="0"/>
            <a:fillRef idx="0"/>
            <a:effectRef idx="0"/>
            <a:fontRef idx="minor"/>
          </p:style>
        </p:sp>
        <p:sp>
          <p:nvSpPr>
            <p:cNvPr id="663" name="CustomShape 154"/>
            <p:cNvSpPr/>
            <p:nvPr/>
          </p:nvSpPr>
          <p:spPr>
            <a:xfrm>
              <a:off x="727200" y="2162520"/>
              <a:ext cx="27360" cy="10440"/>
            </a:xfrm>
            <a:custGeom>
              <a:avLst/>
              <a:gdLst/>
              <a:ahLst/>
              <a:rect l="l" t="t" r="r" b="b"/>
              <a:pathLst>
                <a:path w="15364" h="6134">
                  <a:moveTo>
                    <a:pt x="0" y="1"/>
                  </a:moveTo>
                  <a:lnTo>
                    <a:pt x="0" y="6133"/>
                  </a:lnTo>
                  <a:lnTo>
                    <a:pt x="15364" y="6133"/>
                  </a:lnTo>
                  <a:lnTo>
                    <a:pt x="15364" y="1"/>
                  </a:lnTo>
                  <a:close/>
                </a:path>
              </a:pathLst>
            </a:custGeom>
            <a:solidFill>
              <a:srgbClr val="f3f3f3"/>
            </a:solidFill>
            <a:ln w="0">
              <a:noFill/>
            </a:ln>
          </p:spPr>
          <p:style>
            <a:lnRef idx="0"/>
            <a:fillRef idx="0"/>
            <a:effectRef idx="0"/>
            <a:fontRef idx="minor"/>
          </p:style>
        </p:sp>
        <p:sp>
          <p:nvSpPr>
            <p:cNvPr id="664" name="CustomShape 155"/>
            <p:cNvSpPr/>
            <p:nvPr/>
          </p:nvSpPr>
          <p:spPr>
            <a:xfrm>
              <a:off x="727200" y="2129040"/>
              <a:ext cx="27360" cy="10440"/>
            </a:xfrm>
            <a:custGeom>
              <a:avLst/>
              <a:gdLst/>
              <a:ahLst/>
              <a:rect l="l" t="t" r="r" b="b"/>
              <a:pathLst>
                <a:path w="15364" h="6134">
                  <a:moveTo>
                    <a:pt x="0" y="1"/>
                  </a:moveTo>
                  <a:lnTo>
                    <a:pt x="0" y="6134"/>
                  </a:lnTo>
                  <a:lnTo>
                    <a:pt x="15364" y="6134"/>
                  </a:lnTo>
                  <a:lnTo>
                    <a:pt x="15364" y="1"/>
                  </a:lnTo>
                  <a:close/>
                </a:path>
              </a:pathLst>
            </a:custGeom>
            <a:solidFill>
              <a:srgbClr val="f3f3f3"/>
            </a:solidFill>
            <a:ln w="0">
              <a:noFill/>
            </a:ln>
          </p:spPr>
          <p:style>
            <a:lnRef idx="0"/>
            <a:fillRef idx="0"/>
            <a:effectRef idx="0"/>
            <a:fontRef idx="minor"/>
          </p:style>
        </p:sp>
        <p:sp>
          <p:nvSpPr>
            <p:cNvPr id="665" name="CustomShape 156"/>
            <p:cNvSpPr/>
            <p:nvPr/>
          </p:nvSpPr>
          <p:spPr>
            <a:xfrm>
              <a:off x="1028520" y="2406960"/>
              <a:ext cx="10440" cy="27360"/>
            </a:xfrm>
            <a:custGeom>
              <a:avLst/>
              <a:gdLst/>
              <a:ahLst/>
              <a:rect l="l" t="t" r="r" b="b"/>
              <a:pathLst>
                <a:path w="6166" h="15365">
                  <a:moveTo>
                    <a:pt x="1" y="0"/>
                  </a:moveTo>
                  <a:lnTo>
                    <a:pt x="1" y="15364"/>
                  </a:lnTo>
                  <a:lnTo>
                    <a:pt x="6166" y="15364"/>
                  </a:lnTo>
                  <a:lnTo>
                    <a:pt x="6166" y="0"/>
                  </a:lnTo>
                  <a:close/>
                </a:path>
              </a:pathLst>
            </a:custGeom>
            <a:solidFill>
              <a:srgbClr val="f3f3f3"/>
            </a:solidFill>
            <a:ln w="0">
              <a:noFill/>
            </a:ln>
          </p:spPr>
          <p:style>
            <a:lnRef idx="0"/>
            <a:fillRef idx="0"/>
            <a:effectRef idx="0"/>
            <a:fontRef idx="minor"/>
          </p:style>
        </p:sp>
        <p:sp>
          <p:nvSpPr>
            <p:cNvPr id="666" name="CustomShape 157"/>
            <p:cNvSpPr/>
            <p:nvPr/>
          </p:nvSpPr>
          <p:spPr>
            <a:xfrm>
              <a:off x="995040" y="2406960"/>
              <a:ext cx="10440" cy="27360"/>
            </a:xfrm>
            <a:custGeom>
              <a:avLst/>
              <a:gdLst/>
              <a:ahLst/>
              <a:rect l="l" t="t" r="r" b="b"/>
              <a:pathLst>
                <a:path w="6134" h="15365">
                  <a:moveTo>
                    <a:pt x="1" y="0"/>
                  </a:moveTo>
                  <a:lnTo>
                    <a:pt x="1" y="15364"/>
                  </a:lnTo>
                  <a:lnTo>
                    <a:pt x="6133" y="15364"/>
                  </a:lnTo>
                  <a:lnTo>
                    <a:pt x="6133" y="0"/>
                  </a:lnTo>
                  <a:close/>
                </a:path>
              </a:pathLst>
            </a:custGeom>
            <a:solidFill>
              <a:srgbClr val="f3f3f3"/>
            </a:solidFill>
            <a:ln w="0">
              <a:noFill/>
            </a:ln>
          </p:spPr>
          <p:style>
            <a:lnRef idx="0"/>
            <a:fillRef idx="0"/>
            <a:effectRef idx="0"/>
            <a:fontRef idx="minor"/>
          </p:style>
        </p:sp>
        <p:sp>
          <p:nvSpPr>
            <p:cNvPr id="667" name="CustomShape 158"/>
            <p:cNvSpPr/>
            <p:nvPr/>
          </p:nvSpPr>
          <p:spPr>
            <a:xfrm>
              <a:off x="961560" y="2406960"/>
              <a:ext cx="10440" cy="27360"/>
            </a:xfrm>
            <a:custGeom>
              <a:avLst/>
              <a:gdLst/>
              <a:ahLst/>
              <a:rect l="l" t="t" r="r" b="b"/>
              <a:pathLst>
                <a:path w="6133" h="15365">
                  <a:moveTo>
                    <a:pt x="0" y="0"/>
                  </a:moveTo>
                  <a:lnTo>
                    <a:pt x="0" y="15364"/>
                  </a:lnTo>
                  <a:lnTo>
                    <a:pt x="6133" y="15364"/>
                  </a:lnTo>
                  <a:lnTo>
                    <a:pt x="6133" y="0"/>
                  </a:lnTo>
                  <a:close/>
                </a:path>
              </a:pathLst>
            </a:custGeom>
            <a:solidFill>
              <a:srgbClr val="f3f3f3"/>
            </a:solidFill>
            <a:ln w="0">
              <a:noFill/>
            </a:ln>
          </p:spPr>
          <p:style>
            <a:lnRef idx="0"/>
            <a:fillRef idx="0"/>
            <a:effectRef idx="0"/>
            <a:fontRef idx="minor"/>
          </p:style>
        </p:sp>
        <p:sp>
          <p:nvSpPr>
            <p:cNvPr id="668" name="CustomShape 159"/>
            <p:cNvSpPr/>
            <p:nvPr/>
          </p:nvSpPr>
          <p:spPr>
            <a:xfrm>
              <a:off x="928080" y="2406960"/>
              <a:ext cx="10440" cy="27360"/>
            </a:xfrm>
            <a:custGeom>
              <a:avLst/>
              <a:gdLst/>
              <a:ahLst/>
              <a:rect l="l" t="t" r="r" b="b"/>
              <a:pathLst>
                <a:path w="6134" h="15365">
                  <a:moveTo>
                    <a:pt x="1" y="0"/>
                  </a:moveTo>
                  <a:lnTo>
                    <a:pt x="1" y="15364"/>
                  </a:lnTo>
                  <a:lnTo>
                    <a:pt x="6133" y="15364"/>
                  </a:lnTo>
                  <a:lnTo>
                    <a:pt x="6133" y="0"/>
                  </a:lnTo>
                  <a:close/>
                </a:path>
              </a:pathLst>
            </a:custGeom>
            <a:solidFill>
              <a:srgbClr val="f3f3f3"/>
            </a:solidFill>
            <a:ln w="0">
              <a:noFill/>
            </a:ln>
          </p:spPr>
          <p:style>
            <a:lnRef idx="0"/>
            <a:fillRef idx="0"/>
            <a:effectRef idx="0"/>
            <a:fontRef idx="minor"/>
          </p:style>
        </p:sp>
        <p:sp>
          <p:nvSpPr>
            <p:cNvPr id="669" name="CustomShape 160"/>
            <p:cNvSpPr/>
            <p:nvPr/>
          </p:nvSpPr>
          <p:spPr>
            <a:xfrm>
              <a:off x="894600" y="2406960"/>
              <a:ext cx="10440" cy="27360"/>
            </a:xfrm>
            <a:custGeom>
              <a:avLst/>
              <a:gdLst/>
              <a:ahLst/>
              <a:rect l="l" t="t" r="r" b="b"/>
              <a:pathLst>
                <a:path w="6134" h="15365">
                  <a:moveTo>
                    <a:pt x="1" y="0"/>
                  </a:moveTo>
                  <a:lnTo>
                    <a:pt x="1" y="15364"/>
                  </a:lnTo>
                  <a:lnTo>
                    <a:pt x="6133" y="15364"/>
                  </a:lnTo>
                  <a:lnTo>
                    <a:pt x="6133" y="0"/>
                  </a:lnTo>
                  <a:close/>
                </a:path>
              </a:pathLst>
            </a:custGeom>
            <a:solidFill>
              <a:srgbClr val="f3f3f3"/>
            </a:solidFill>
            <a:ln w="0">
              <a:noFill/>
            </a:ln>
          </p:spPr>
          <p:style>
            <a:lnRef idx="0"/>
            <a:fillRef idx="0"/>
            <a:effectRef idx="0"/>
            <a:fontRef idx="minor"/>
          </p:style>
        </p:sp>
        <p:sp>
          <p:nvSpPr>
            <p:cNvPr id="670" name="CustomShape 161"/>
            <p:cNvSpPr/>
            <p:nvPr/>
          </p:nvSpPr>
          <p:spPr>
            <a:xfrm>
              <a:off x="861120" y="2406960"/>
              <a:ext cx="10440" cy="27360"/>
            </a:xfrm>
            <a:custGeom>
              <a:avLst/>
              <a:gdLst/>
              <a:ahLst/>
              <a:rect l="l" t="t" r="r" b="b"/>
              <a:pathLst>
                <a:path w="6133" h="15365">
                  <a:moveTo>
                    <a:pt x="0" y="0"/>
                  </a:moveTo>
                  <a:lnTo>
                    <a:pt x="0" y="15364"/>
                  </a:lnTo>
                  <a:lnTo>
                    <a:pt x="6133" y="15364"/>
                  </a:lnTo>
                  <a:lnTo>
                    <a:pt x="6133" y="0"/>
                  </a:lnTo>
                  <a:close/>
                </a:path>
              </a:pathLst>
            </a:custGeom>
            <a:solidFill>
              <a:srgbClr val="f3f3f3"/>
            </a:solidFill>
            <a:ln w="0">
              <a:noFill/>
            </a:ln>
          </p:spPr>
          <p:style>
            <a:lnRef idx="0"/>
            <a:fillRef idx="0"/>
            <a:effectRef idx="0"/>
            <a:fontRef idx="minor"/>
          </p:style>
        </p:sp>
        <p:sp>
          <p:nvSpPr>
            <p:cNvPr id="671" name="CustomShape 162"/>
            <p:cNvSpPr/>
            <p:nvPr/>
          </p:nvSpPr>
          <p:spPr>
            <a:xfrm>
              <a:off x="827640" y="2406960"/>
              <a:ext cx="10440" cy="27360"/>
            </a:xfrm>
            <a:custGeom>
              <a:avLst/>
              <a:gdLst/>
              <a:ahLst/>
              <a:rect l="l" t="t" r="r" b="b"/>
              <a:pathLst>
                <a:path w="6133" h="15365">
                  <a:moveTo>
                    <a:pt x="0" y="0"/>
                  </a:moveTo>
                  <a:lnTo>
                    <a:pt x="0" y="15364"/>
                  </a:lnTo>
                  <a:lnTo>
                    <a:pt x="6133" y="15364"/>
                  </a:lnTo>
                  <a:lnTo>
                    <a:pt x="6133" y="0"/>
                  </a:lnTo>
                  <a:close/>
                </a:path>
              </a:pathLst>
            </a:custGeom>
            <a:solidFill>
              <a:srgbClr val="f3f3f3"/>
            </a:solidFill>
            <a:ln w="0">
              <a:noFill/>
            </a:ln>
          </p:spPr>
          <p:style>
            <a:lnRef idx="0"/>
            <a:fillRef idx="0"/>
            <a:effectRef idx="0"/>
            <a:fontRef idx="minor"/>
          </p:style>
        </p:sp>
        <p:sp>
          <p:nvSpPr>
            <p:cNvPr id="672" name="CustomShape 163"/>
            <p:cNvSpPr/>
            <p:nvPr/>
          </p:nvSpPr>
          <p:spPr>
            <a:xfrm>
              <a:off x="794160" y="2406960"/>
              <a:ext cx="10440" cy="27360"/>
            </a:xfrm>
            <a:custGeom>
              <a:avLst/>
              <a:gdLst/>
              <a:ahLst/>
              <a:rect l="l" t="t" r="r" b="b"/>
              <a:pathLst>
                <a:path w="6166" h="15365">
                  <a:moveTo>
                    <a:pt x="1" y="0"/>
                  </a:moveTo>
                  <a:lnTo>
                    <a:pt x="1" y="15364"/>
                  </a:lnTo>
                  <a:lnTo>
                    <a:pt x="6166" y="15364"/>
                  </a:lnTo>
                  <a:lnTo>
                    <a:pt x="6166" y="0"/>
                  </a:lnTo>
                  <a:close/>
                </a:path>
              </a:pathLst>
            </a:custGeom>
            <a:solidFill>
              <a:srgbClr val="f3f3f3"/>
            </a:solidFill>
            <a:ln w="0">
              <a:noFill/>
            </a:ln>
          </p:spPr>
          <p:style>
            <a:lnRef idx="0"/>
            <a:fillRef idx="0"/>
            <a:effectRef idx="0"/>
            <a:fontRef idx="minor"/>
          </p:style>
        </p:sp>
        <p:sp>
          <p:nvSpPr>
            <p:cNvPr id="673" name="CustomShape 164"/>
            <p:cNvSpPr/>
            <p:nvPr/>
          </p:nvSpPr>
          <p:spPr>
            <a:xfrm>
              <a:off x="1079280" y="2122200"/>
              <a:ext cx="27360" cy="10440"/>
            </a:xfrm>
            <a:custGeom>
              <a:avLst/>
              <a:gdLst/>
              <a:ahLst/>
              <a:rect l="l" t="t" r="r" b="b"/>
              <a:pathLst>
                <a:path w="15365" h="6166">
                  <a:moveTo>
                    <a:pt x="0" y="1"/>
                  </a:moveTo>
                  <a:lnTo>
                    <a:pt x="0" y="6166"/>
                  </a:lnTo>
                  <a:lnTo>
                    <a:pt x="15364" y="6166"/>
                  </a:lnTo>
                  <a:lnTo>
                    <a:pt x="15364" y="1"/>
                  </a:lnTo>
                  <a:close/>
                </a:path>
              </a:pathLst>
            </a:custGeom>
            <a:solidFill>
              <a:srgbClr val="f3f3f3"/>
            </a:solidFill>
            <a:ln w="0">
              <a:noFill/>
            </a:ln>
          </p:spPr>
          <p:style>
            <a:lnRef idx="0"/>
            <a:fillRef idx="0"/>
            <a:effectRef idx="0"/>
            <a:fontRef idx="minor"/>
          </p:style>
        </p:sp>
        <p:sp>
          <p:nvSpPr>
            <p:cNvPr id="674" name="CustomShape 165"/>
            <p:cNvSpPr/>
            <p:nvPr/>
          </p:nvSpPr>
          <p:spPr>
            <a:xfrm>
              <a:off x="1079280" y="2155680"/>
              <a:ext cx="27360" cy="10440"/>
            </a:xfrm>
            <a:custGeom>
              <a:avLst/>
              <a:gdLst/>
              <a:ahLst/>
              <a:rect l="l" t="t" r="r" b="b"/>
              <a:pathLst>
                <a:path w="15365" h="6133">
                  <a:moveTo>
                    <a:pt x="0" y="0"/>
                  </a:moveTo>
                  <a:lnTo>
                    <a:pt x="0" y="6133"/>
                  </a:lnTo>
                  <a:lnTo>
                    <a:pt x="15364" y="6133"/>
                  </a:lnTo>
                  <a:lnTo>
                    <a:pt x="15364" y="0"/>
                  </a:lnTo>
                  <a:close/>
                </a:path>
              </a:pathLst>
            </a:custGeom>
            <a:solidFill>
              <a:srgbClr val="f3f3f3"/>
            </a:solidFill>
            <a:ln w="0">
              <a:noFill/>
            </a:ln>
          </p:spPr>
          <p:style>
            <a:lnRef idx="0"/>
            <a:fillRef idx="0"/>
            <a:effectRef idx="0"/>
            <a:fontRef idx="minor"/>
          </p:style>
        </p:sp>
        <p:sp>
          <p:nvSpPr>
            <p:cNvPr id="675" name="CustomShape 166"/>
            <p:cNvSpPr/>
            <p:nvPr/>
          </p:nvSpPr>
          <p:spPr>
            <a:xfrm>
              <a:off x="1079280" y="2189160"/>
              <a:ext cx="27360" cy="10440"/>
            </a:xfrm>
            <a:custGeom>
              <a:avLst/>
              <a:gdLst/>
              <a:ahLst/>
              <a:rect l="l" t="t" r="r" b="b"/>
              <a:pathLst>
                <a:path w="15365" h="6133">
                  <a:moveTo>
                    <a:pt x="0" y="0"/>
                  </a:moveTo>
                  <a:lnTo>
                    <a:pt x="0" y="6133"/>
                  </a:lnTo>
                  <a:lnTo>
                    <a:pt x="15364" y="6133"/>
                  </a:lnTo>
                  <a:lnTo>
                    <a:pt x="15364" y="0"/>
                  </a:lnTo>
                  <a:close/>
                </a:path>
              </a:pathLst>
            </a:custGeom>
            <a:solidFill>
              <a:srgbClr val="f3f3f3"/>
            </a:solidFill>
            <a:ln w="0">
              <a:noFill/>
            </a:ln>
          </p:spPr>
          <p:style>
            <a:lnRef idx="0"/>
            <a:fillRef idx="0"/>
            <a:effectRef idx="0"/>
            <a:fontRef idx="minor"/>
          </p:style>
        </p:sp>
        <p:sp>
          <p:nvSpPr>
            <p:cNvPr id="676" name="CustomShape 167"/>
            <p:cNvSpPr/>
            <p:nvPr/>
          </p:nvSpPr>
          <p:spPr>
            <a:xfrm>
              <a:off x="1079280" y="2222640"/>
              <a:ext cx="27360" cy="10440"/>
            </a:xfrm>
            <a:custGeom>
              <a:avLst/>
              <a:gdLst/>
              <a:ahLst/>
              <a:rect l="l" t="t" r="r" b="b"/>
              <a:pathLst>
                <a:path w="15365" h="6134">
                  <a:moveTo>
                    <a:pt x="0" y="1"/>
                  </a:moveTo>
                  <a:lnTo>
                    <a:pt x="0" y="6133"/>
                  </a:lnTo>
                  <a:lnTo>
                    <a:pt x="15364" y="6133"/>
                  </a:lnTo>
                  <a:lnTo>
                    <a:pt x="15364" y="1"/>
                  </a:lnTo>
                  <a:close/>
                </a:path>
              </a:pathLst>
            </a:custGeom>
            <a:solidFill>
              <a:srgbClr val="f3f3f3"/>
            </a:solidFill>
            <a:ln w="0">
              <a:noFill/>
            </a:ln>
          </p:spPr>
          <p:style>
            <a:lnRef idx="0"/>
            <a:fillRef idx="0"/>
            <a:effectRef idx="0"/>
            <a:fontRef idx="minor"/>
          </p:style>
        </p:sp>
        <p:sp>
          <p:nvSpPr>
            <p:cNvPr id="677" name="CustomShape 168"/>
            <p:cNvSpPr/>
            <p:nvPr/>
          </p:nvSpPr>
          <p:spPr>
            <a:xfrm>
              <a:off x="1079280" y="2256120"/>
              <a:ext cx="27360" cy="10440"/>
            </a:xfrm>
            <a:custGeom>
              <a:avLst/>
              <a:gdLst/>
              <a:ahLst/>
              <a:rect l="l" t="t" r="r" b="b"/>
              <a:pathLst>
                <a:path w="15365" h="6134">
                  <a:moveTo>
                    <a:pt x="0" y="1"/>
                  </a:moveTo>
                  <a:lnTo>
                    <a:pt x="0" y="6133"/>
                  </a:lnTo>
                  <a:lnTo>
                    <a:pt x="15364" y="6133"/>
                  </a:lnTo>
                  <a:lnTo>
                    <a:pt x="15364" y="1"/>
                  </a:lnTo>
                  <a:close/>
                </a:path>
              </a:pathLst>
            </a:custGeom>
            <a:solidFill>
              <a:srgbClr val="f3f3f3"/>
            </a:solidFill>
            <a:ln w="0">
              <a:noFill/>
            </a:ln>
          </p:spPr>
          <p:style>
            <a:lnRef idx="0"/>
            <a:fillRef idx="0"/>
            <a:effectRef idx="0"/>
            <a:fontRef idx="minor"/>
          </p:style>
        </p:sp>
        <p:sp>
          <p:nvSpPr>
            <p:cNvPr id="678" name="CustomShape 169"/>
            <p:cNvSpPr/>
            <p:nvPr/>
          </p:nvSpPr>
          <p:spPr>
            <a:xfrm>
              <a:off x="1079280" y="2289600"/>
              <a:ext cx="27360" cy="10440"/>
            </a:xfrm>
            <a:custGeom>
              <a:avLst/>
              <a:gdLst/>
              <a:ahLst/>
              <a:rect l="l" t="t" r="r" b="b"/>
              <a:pathLst>
                <a:path w="15365" h="6133">
                  <a:moveTo>
                    <a:pt x="0" y="0"/>
                  </a:moveTo>
                  <a:lnTo>
                    <a:pt x="0" y="6133"/>
                  </a:lnTo>
                  <a:lnTo>
                    <a:pt x="15364" y="6133"/>
                  </a:lnTo>
                  <a:lnTo>
                    <a:pt x="15364" y="0"/>
                  </a:lnTo>
                  <a:close/>
                </a:path>
              </a:pathLst>
            </a:custGeom>
            <a:solidFill>
              <a:srgbClr val="f3f3f3"/>
            </a:solidFill>
            <a:ln w="0">
              <a:noFill/>
            </a:ln>
          </p:spPr>
          <p:style>
            <a:lnRef idx="0"/>
            <a:fillRef idx="0"/>
            <a:effectRef idx="0"/>
            <a:fontRef idx="minor"/>
          </p:style>
        </p:sp>
        <p:sp>
          <p:nvSpPr>
            <p:cNvPr id="679" name="CustomShape 170"/>
            <p:cNvSpPr/>
            <p:nvPr/>
          </p:nvSpPr>
          <p:spPr>
            <a:xfrm>
              <a:off x="1079280" y="2323080"/>
              <a:ext cx="27360" cy="10440"/>
            </a:xfrm>
            <a:custGeom>
              <a:avLst/>
              <a:gdLst/>
              <a:ahLst/>
              <a:rect l="l" t="t" r="r" b="b"/>
              <a:pathLst>
                <a:path w="15365" h="6134">
                  <a:moveTo>
                    <a:pt x="0" y="1"/>
                  </a:moveTo>
                  <a:lnTo>
                    <a:pt x="0" y="6133"/>
                  </a:lnTo>
                  <a:lnTo>
                    <a:pt x="15364" y="6133"/>
                  </a:lnTo>
                  <a:lnTo>
                    <a:pt x="15364" y="1"/>
                  </a:lnTo>
                  <a:close/>
                </a:path>
              </a:pathLst>
            </a:custGeom>
            <a:solidFill>
              <a:srgbClr val="f3f3f3"/>
            </a:solidFill>
            <a:ln w="0">
              <a:noFill/>
            </a:ln>
          </p:spPr>
          <p:style>
            <a:lnRef idx="0"/>
            <a:fillRef idx="0"/>
            <a:effectRef idx="0"/>
            <a:fontRef idx="minor"/>
          </p:style>
        </p:sp>
        <p:sp>
          <p:nvSpPr>
            <p:cNvPr id="680" name="CustomShape 171"/>
            <p:cNvSpPr/>
            <p:nvPr/>
          </p:nvSpPr>
          <p:spPr>
            <a:xfrm>
              <a:off x="1079280" y="2356200"/>
              <a:ext cx="27360" cy="10440"/>
            </a:xfrm>
            <a:custGeom>
              <a:avLst/>
              <a:gdLst/>
              <a:ahLst/>
              <a:rect l="l" t="t" r="r" b="b"/>
              <a:pathLst>
                <a:path w="15365" h="6166">
                  <a:moveTo>
                    <a:pt x="0" y="1"/>
                  </a:moveTo>
                  <a:lnTo>
                    <a:pt x="0" y="6166"/>
                  </a:lnTo>
                  <a:lnTo>
                    <a:pt x="15364" y="6166"/>
                  </a:lnTo>
                  <a:lnTo>
                    <a:pt x="15364" y="1"/>
                  </a:lnTo>
                  <a:close/>
                </a:path>
              </a:pathLst>
            </a:custGeom>
            <a:solidFill>
              <a:srgbClr val="f3f3f3"/>
            </a:solidFill>
            <a:ln w="0">
              <a:noFill/>
            </a:ln>
          </p:spPr>
          <p:style>
            <a:lnRef idx="0"/>
            <a:fillRef idx="0"/>
            <a:effectRef idx="0"/>
            <a:fontRef idx="minor"/>
          </p:style>
        </p:sp>
      </p:grpSp>
      <p:sp>
        <p:nvSpPr>
          <p:cNvPr id="681" name="CustomShape 172"/>
          <p:cNvSpPr/>
          <p:nvPr/>
        </p:nvSpPr>
        <p:spPr>
          <a:xfrm>
            <a:off x="1266120" y="3479040"/>
            <a:ext cx="360" cy="72576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682" name="CustomShape 173"/>
          <p:cNvSpPr/>
          <p:nvPr/>
        </p:nvSpPr>
        <p:spPr>
          <a:xfrm>
            <a:off x="5746320" y="3479040"/>
            <a:ext cx="360" cy="72576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grpSp>
        <p:nvGrpSpPr>
          <p:cNvPr id="683" name="Group 174"/>
          <p:cNvGrpSpPr/>
          <p:nvPr/>
        </p:nvGrpSpPr>
        <p:grpSpPr>
          <a:xfrm>
            <a:off x="727200" y="3640320"/>
            <a:ext cx="379440" cy="402840"/>
            <a:chOff x="727200" y="3640320"/>
            <a:chExt cx="379440" cy="402840"/>
          </a:xfrm>
        </p:grpSpPr>
        <p:sp>
          <p:nvSpPr>
            <p:cNvPr id="684" name="CustomShape 175"/>
            <p:cNvSpPr/>
            <p:nvPr/>
          </p:nvSpPr>
          <p:spPr>
            <a:xfrm>
              <a:off x="941400" y="3847320"/>
              <a:ext cx="11160" cy="1116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685" name="CustomShape 176"/>
            <p:cNvSpPr/>
            <p:nvPr/>
          </p:nvSpPr>
          <p:spPr>
            <a:xfrm>
              <a:off x="964800" y="3847320"/>
              <a:ext cx="11160" cy="1116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686" name="CustomShape 177"/>
            <p:cNvSpPr/>
            <p:nvPr/>
          </p:nvSpPr>
          <p:spPr>
            <a:xfrm>
              <a:off x="870480" y="3847320"/>
              <a:ext cx="11160" cy="1116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687" name="CustomShape 178"/>
            <p:cNvSpPr/>
            <p:nvPr/>
          </p:nvSpPr>
          <p:spPr>
            <a:xfrm>
              <a:off x="893880" y="3847320"/>
              <a:ext cx="11160" cy="1116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688" name="CustomShape 179"/>
            <p:cNvSpPr/>
            <p:nvPr/>
          </p:nvSpPr>
          <p:spPr>
            <a:xfrm>
              <a:off x="882000" y="3871080"/>
              <a:ext cx="11160" cy="11160"/>
            </a:xfrm>
            <a:custGeom>
              <a:avLst/>
              <a:gdLst/>
              <a:ahLst/>
              <a:rect l="l" t="t" r="r" b="b"/>
              <a:pathLst>
                <a:path w="6101" h="6134">
                  <a:moveTo>
                    <a:pt x="1" y="1"/>
                  </a:moveTo>
                  <a:lnTo>
                    <a:pt x="1" y="6133"/>
                  </a:lnTo>
                  <a:lnTo>
                    <a:pt x="6101" y="6133"/>
                  </a:lnTo>
                  <a:lnTo>
                    <a:pt x="6101" y="1"/>
                  </a:lnTo>
                  <a:close/>
                </a:path>
              </a:pathLst>
            </a:custGeom>
            <a:solidFill>
              <a:srgbClr val="f3f3f3"/>
            </a:solidFill>
            <a:ln w="0">
              <a:noFill/>
            </a:ln>
          </p:spPr>
          <p:style>
            <a:lnRef idx="0"/>
            <a:fillRef idx="0"/>
            <a:effectRef idx="0"/>
            <a:fontRef idx="minor"/>
          </p:style>
        </p:sp>
        <p:sp>
          <p:nvSpPr>
            <p:cNvPr id="689" name="CustomShape 180"/>
            <p:cNvSpPr/>
            <p:nvPr/>
          </p:nvSpPr>
          <p:spPr>
            <a:xfrm>
              <a:off x="905760" y="3871080"/>
              <a:ext cx="11160" cy="11160"/>
            </a:xfrm>
            <a:custGeom>
              <a:avLst/>
              <a:gdLst/>
              <a:ahLst/>
              <a:rect l="l" t="t" r="r" b="b"/>
              <a:pathLst>
                <a:path w="6101" h="6134">
                  <a:moveTo>
                    <a:pt x="0" y="1"/>
                  </a:moveTo>
                  <a:lnTo>
                    <a:pt x="0" y="6133"/>
                  </a:lnTo>
                  <a:lnTo>
                    <a:pt x="6100" y="6133"/>
                  </a:lnTo>
                  <a:lnTo>
                    <a:pt x="6100" y="1"/>
                  </a:lnTo>
                  <a:close/>
                </a:path>
              </a:pathLst>
            </a:custGeom>
            <a:solidFill>
              <a:srgbClr val="f3f3f3"/>
            </a:solidFill>
            <a:ln w="0">
              <a:noFill/>
            </a:ln>
          </p:spPr>
          <p:style>
            <a:lnRef idx="0"/>
            <a:fillRef idx="0"/>
            <a:effectRef idx="0"/>
            <a:fontRef idx="minor"/>
          </p:style>
        </p:sp>
        <p:sp>
          <p:nvSpPr>
            <p:cNvPr id="690" name="CustomShape 181"/>
            <p:cNvSpPr/>
            <p:nvPr/>
          </p:nvSpPr>
          <p:spPr>
            <a:xfrm>
              <a:off x="929520" y="3871080"/>
              <a:ext cx="11160" cy="11160"/>
            </a:xfrm>
            <a:custGeom>
              <a:avLst/>
              <a:gdLst/>
              <a:ahLst/>
              <a:rect l="l" t="t" r="r" b="b"/>
              <a:pathLst>
                <a:path w="6101" h="6134">
                  <a:moveTo>
                    <a:pt x="1" y="1"/>
                  </a:moveTo>
                  <a:lnTo>
                    <a:pt x="1" y="6133"/>
                  </a:lnTo>
                  <a:lnTo>
                    <a:pt x="6101" y="6133"/>
                  </a:lnTo>
                  <a:lnTo>
                    <a:pt x="6101" y="1"/>
                  </a:lnTo>
                  <a:close/>
                </a:path>
              </a:pathLst>
            </a:custGeom>
            <a:solidFill>
              <a:srgbClr val="f3f3f3"/>
            </a:solidFill>
            <a:ln w="0">
              <a:noFill/>
            </a:ln>
          </p:spPr>
          <p:style>
            <a:lnRef idx="0"/>
            <a:fillRef idx="0"/>
            <a:effectRef idx="0"/>
            <a:fontRef idx="minor"/>
          </p:style>
        </p:sp>
        <p:sp>
          <p:nvSpPr>
            <p:cNvPr id="691" name="CustomShape 182"/>
            <p:cNvSpPr/>
            <p:nvPr/>
          </p:nvSpPr>
          <p:spPr>
            <a:xfrm>
              <a:off x="952920" y="3871080"/>
              <a:ext cx="11160" cy="11160"/>
            </a:xfrm>
            <a:custGeom>
              <a:avLst/>
              <a:gdLst/>
              <a:ahLst/>
              <a:rect l="l" t="t" r="r" b="b"/>
              <a:pathLst>
                <a:path w="6101" h="6134">
                  <a:moveTo>
                    <a:pt x="0" y="1"/>
                  </a:moveTo>
                  <a:lnTo>
                    <a:pt x="0" y="6133"/>
                  </a:lnTo>
                  <a:lnTo>
                    <a:pt x="6100" y="6133"/>
                  </a:lnTo>
                  <a:lnTo>
                    <a:pt x="6100" y="1"/>
                  </a:lnTo>
                  <a:close/>
                </a:path>
              </a:pathLst>
            </a:custGeom>
            <a:solidFill>
              <a:srgbClr val="f3f3f3"/>
            </a:solidFill>
            <a:ln w="0">
              <a:noFill/>
            </a:ln>
          </p:spPr>
          <p:style>
            <a:lnRef idx="0"/>
            <a:fillRef idx="0"/>
            <a:effectRef idx="0"/>
            <a:fontRef idx="minor"/>
          </p:style>
        </p:sp>
        <p:sp>
          <p:nvSpPr>
            <p:cNvPr id="692" name="CustomShape 183"/>
            <p:cNvSpPr/>
            <p:nvPr/>
          </p:nvSpPr>
          <p:spPr>
            <a:xfrm>
              <a:off x="882000" y="3823560"/>
              <a:ext cx="11160" cy="11160"/>
            </a:xfrm>
            <a:custGeom>
              <a:avLst/>
              <a:gdLst/>
              <a:ahLst/>
              <a:rect l="l" t="t" r="r" b="b"/>
              <a:pathLst>
                <a:path w="6101" h="6134">
                  <a:moveTo>
                    <a:pt x="1" y="1"/>
                  </a:moveTo>
                  <a:lnTo>
                    <a:pt x="1" y="6133"/>
                  </a:lnTo>
                  <a:lnTo>
                    <a:pt x="6101" y="6133"/>
                  </a:lnTo>
                  <a:lnTo>
                    <a:pt x="6101" y="1"/>
                  </a:lnTo>
                  <a:close/>
                </a:path>
              </a:pathLst>
            </a:custGeom>
            <a:solidFill>
              <a:srgbClr val="f3f3f3"/>
            </a:solidFill>
            <a:ln w="0">
              <a:noFill/>
            </a:ln>
          </p:spPr>
          <p:style>
            <a:lnRef idx="0"/>
            <a:fillRef idx="0"/>
            <a:effectRef idx="0"/>
            <a:fontRef idx="minor"/>
          </p:style>
        </p:sp>
        <p:sp>
          <p:nvSpPr>
            <p:cNvPr id="693" name="CustomShape 184"/>
            <p:cNvSpPr/>
            <p:nvPr/>
          </p:nvSpPr>
          <p:spPr>
            <a:xfrm>
              <a:off x="905760" y="3823560"/>
              <a:ext cx="11160" cy="11160"/>
            </a:xfrm>
            <a:custGeom>
              <a:avLst/>
              <a:gdLst/>
              <a:ahLst/>
              <a:rect l="l" t="t" r="r" b="b"/>
              <a:pathLst>
                <a:path w="6101" h="6134">
                  <a:moveTo>
                    <a:pt x="0" y="1"/>
                  </a:moveTo>
                  <a:lnTo>
                    <a:pt x="0" y="6133"/>
                  </a:lnTo>
                  <a:lnTo>
                    <a:pt x="6100" y="6133"/>
                  </a:lnTo>
                  <a:lnTo>
                    <a:pt x="6100" y="1"/>
                  </a:lnTo>
                  <a:close/>
                </a:path>
              </a:pathLst>
            </a:custGeom>
            <a:solidFill>
              <a:srgbClr val="f3f3f3"/>
            </a:solidFill>
            <a:ln w="0">
              <a:noFill/>
            </a:ln>
          </p:spPr>
          <p:style>
            <a:lnRef idx="0"/>
            <a:fillRef idx="0"/>
            <a:effectRef idx="0"/>
            <a:fontRef idx="minor"/>
          </p:style>
        </p:sp>
        <p:sp>
          <p:nvSpPr>
            <p:cNvPr id="694" name="CustomShape 185"/>
            <p:cNvSpPr/>
            <p:nvPr/>
          </p:nvSpPr>
          <p:spPr>
            <a:xfrm>
              <a:off x="929520" y="3823560"/>
              <a:ext cx="11160" cy="11160"/>
            </a:xfrm>
            <a:custGeom>
              <a:avLst/>
              <a:gdLst/>
              <a:ahLst/>
              <a:rect l="l" t="t" r="r" b="b"/>
              <a:pathLst>
                <a:path w="6101" h="6134">
                  <a:moveTo>
                    <a:pt x="1" y="1"/>
                  </a:moveTo>
                  <a:lnTo>
                    <a:pt x="1" y="6133"/>
                  </a:lnTo>
                  <a:lnTo>
                    <a:pt x="6101" y="6133"/>
                  </a:lnTo>
                  <a:lnTo>
                    <a:pt x="6101" y="1"/>
                  </a:lnTo>
                  <a:close/>
                </a:path>
              </a:pathLst>
            </a:custGeom>
            <a:solidFill>
              <a:srgbClr val="f3f3f3"/>
            </a:solidFill>
            <a:ln w="0">
              <a:noFill/>
            </a:ln>
          </p:spPr>
          <p:style>
            <a:lnRef idx="0"/>
            <a:fillRef idx="0"/>
            <a:effectRef idx="0"/>
            <a:fontRef idx="minor"/>
          </p:style>
        </p:sp>
        <p:sp>
          <p:nvSpPr>
            <p:cNvPr id="695" name="CustomShape 186"/>
            <p:cNvSpPr/>
            <p:nvPr/>
          </p:nvSpPr>
          <p:spPr>
            <a:xfrm>
              <a:off x="952920" y="3823560"/>
              <a:ext cx="11160" cy="11160"/>
            </a:xfrm>
            <a:custGeom>
              <a:avLst/>
              <a:gdLst/>
              <a:ahLst/>
              <a:rect l="l" t="t" r="r" b="b"/>
              <a:pathLst>
                <a:path w="6101" h="6134">
                  <a:moveTo>
                    <a:pt x="0" y="1"/>
                  </a:moveTo>
                  <a:lnTo>
                    <a:pt x="0" y="6133"/>
                  </a:lnTo>
                  <a:lnTo>
                    <a:pt x="6100" y="6133"/>
                  </a:lnTo>
                  <a:lnTo>
                    <a:pt x="6100" y="1"/>
                  </a:lnTo>
                  <a:close/>
                </a:path>
              </a:pathLst>
            </a:custGeom>
            <a:solidFill>
              <a:srgbClr val="f3f3f3"/>
            </a:solidFill>
            <a:ln w="0">
              <a:noFill/>
            </a:ln>
          </p:spPr>
          <p:style>
            <a:lnRef idx="0"/>
            <a:fillRef idx="0"/>
            <a:effectRef idx="0"/>
            <a:fontRef idx="minor"/>
          </p:style>
        </p:sp>
        <p:sp>
          <p:nvSpPr>
            <p:cNvPr id="696" name="CustomShape 187"/>
            <p:cNvSpPr/>
            <p:nvPr/>
          </p:nvSpPr>
          <p:spPr>
            <a:xfrm>
              <a:off x="893880" y="3894480"/>
              <a:ext cx="11160" cy="1116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697" name="CustomShape 188"/>
            <p:cNvSpPr/>
            <p:nvPr/>
          </p:nvSpPr>
          <p:spPr>
            <a:xfrm>
              <a:off x="917640" y="3894480"/>
              <a:ext cx="11160" cy="1116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698" name="CustomShape 189"/>
            <p:cNvSpPr/>
            <p:nvPr/>
          </p:nvSpPr>
          <p:spPr>
            <a:xfrm>
              <a:off x="941400" y="3894480"/>
              <a:ext cx="11160" cy="1116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699" name="CustomShape 190"/>
            <p:cNvSpPr/>
            <p:nvPr/>
          </p:nvSpPr>
          <p:spPr>
            <a:xfrm>
              <a:off x="893880" y="3800160"/>
              <a:ext cx="11160" cy="11160"/>
            </a:xfrm>
            <a:custGeom>
              <a:avLst/>
              <a:gdLst/>
              <a:ahLst/>
              <a:rect l="l" t="t" r="r" b="b"/>
              <a:pathLst>
                <a:path w="6134" h="6101">
                  <a:moveTo>
                    <a:pt x="1" y="0"/>
                  </a:moveTo>
                  <a:lnTo>
                    <a:pt x="1" y="6100"/>
                  </a:lnTo>
                  <a:lnTo>
                    <a:pt x="6133" y="6100"/>
                  </a:lnTo>
                  <a:lnTo>
                    <a:pt x="6133" y="0"/>
                  </a:lnTo>
                  <a:close/>
                </a:path>
              </a:pathLst>
            </a:custGeom>
            <a:solidFill>
              <a:srgbClr val="f3f3f3"/>
            </a:solidFill>
            <a:ln w="0">
              <a:noFill/>
            </a:ln>
          </p:spPr>
          <p:style>
            <a:lnRef idx="0"/>
            <a:fillRef idx="0"/>
            <a:effectRef idx="0"/>
            <a:fontRef idx="minor"/>
          </p:style>
        </p:sp>
        <p:sp>
          <p:nvSpPr>
            <p:cNvPr id="700" name="CustomShape 191"/>
            <p:cNvSpPr/>
            <p:nvPr/>
          </p:nvSpPr>
          <p:spPr>
            <a:xfrm>
              <a:off x="917640" y="3800160"/>
              <a:ext cx="11160" cy="11160"/>
            </a:xfrm>
            <a:custGeom>
              <a:avLst/>
              <a:gdLst/>
              <a:ahLst/>
              <a:rect l="l" t="t" r="r" b="b"/>
              <a:pathLst>
                <a:path w="6133" h="6101">
                  <a:moveTo>
                    <a:pt x="0" y="0"/>
                  </a:moveTo>
                  <a:lnTo>
                    <a:pt x="0" y="6100"/>
                  </a:lnTo>
                  <a:lnTo>
                    <a:pt x="6133" y="6100"/>
                  </a:lnTo>
                  <a:lnTo>
                    <a:pt x="6133" y="0"/>
                  </a:lnTo>
                  <a:close/>
                </a:path>
              </a:pathLst>
            </a:custGeom>
            <a:solidFill>
              <a:srgbClr val="f3f3f3"/>
            </a:solidFill>
            <a:ln w="0">
              <a:noFill/>
            </a:ln>
          </p:spPr>
          <p:style>
            <a:lnRef idx="0"/>
            <a:fillRef idx="0"/>
            <a:effectRef idx="0"/>
            <a:fontRef idx="minor"/>
          </p:style>
        </p:sp>
        <p:sp>
          <p:nvSpPr>
            <p:cNvPr id="701" name="CustomShape 192"/>
            <p:cNvSpPr/>
            <p:nvPr/>
          </p:nvSpPr>
          <p:spPr>
            <a:xfrm>
              <a:off x="941400" y="3800160"/>
              <a:ext cx="11160" cy="11160"/>
            </a:xfrm>
            <a:custGeom>
              <a:avLst/>
              <a:gdLst/>
              <a:ahLst/>
              <a:rect l="l" t="t" r="r" b="b"/>
              <a:pathLst>
                <a:path w="6134" h="6101">
                  <a:moveTo>
                    <a:pt x="1" y="0"/>
                  </a:moveTo>
                  <a:lnTo>
                    <a:pt x="1" y="6100"/>
                  </a:lnTo>
                  <a:lnTo>
                    <a:pt x="6133" y="6100"/>
                  </a:lnTo>
                  <a:lnTo>
                    <a:pt x="6133" y="0"/>
                  </a:lnTo>
                  <a:close/>
                </a:path>
              </a:pathLst>
            </a:custGeom>
            <a:solidFill>
              <a:srgbClr val="f3f3f3"/>
            </a:solidFill>
            <a:ln w="0">
              <a:noFill/>
            </a:ln>
          </p:spPr>
          <p:style>
            <a:lnRef idx="0"/>
            <a:fillRef idx="0"/>
            <a:effectRef idx="0"/>
            <a:fontRef idx="minor"/>
          </p:style>
        </p:sp>
        <p:sp>
          <p:nvSpPr>
            <p:cNvPr id="702" name="CustomShape 193"/>
            <p:cNvSpPr/>
            <p:nvPr/>
          </p:nvSpPr>
          <p:spPr>
            <a:xfrm>
              <a:off x="817200" y="3930120"/>
              <a:ext cx="11160" cy="11160"/>
            </a:xfrm>
            <a:custGeom>
              <a:avLst/>
              <a:gdLst/>
              <a:ahLst/>
              <a:rect l="l" t="t" r="r" b="b"/>
              <a:pathLst>
                <a:path w="6133" h="6101">
                  <a:moveTo>
                    <a:pt x="0" y="0"/>
                  </a:moveTo>
                  <a:lnTo>
                    <a:pt x="0" y="6100"/>
                  </a:lnTo>
                  <a:lnTo>
                    <a:pt x="6133" y="6100"/>
                  </a:lnTo>
                  <a:lnTo>
                    <a:pt x="6133" y="0"/>
                  </a:lnTo>
                  <a:close/>
                </a:path>
              </a:pathLst>
            </a:custGeom>
            <a:solidFill>
              <a:srgbClr val="f3f3f3"/>
            </a:solidFill>
            <a:ln w="0">
              <a:noFill/>
            </a:ln>
          </p:spPr>
          <p:style>
            <a:lnRef idx="0"/>
            <a:fillRef idx="0"/>
            <a:effectRef idx="0"/>
            <a:fontRef idx="minor"/>
          </p:style>
        </p:sp>
        <p:sp>
          <p:nvSpPr>
            <p:cNvPr id="703" name="CustomShape 194"/>
            <p:cNvSpPr/>
            <p:nvPr/>
          </p:nvSpPr>
          <p:spPr>
            <a:xfrm>
              <a:off x="762120" y="3735000"/>
              <a:ext cx="322560" cy="261000"/>
            </a:xfrm>
            <a:custGeom>
              <a:avLst/>
              <a:gdLst/>
              <a:ahLst/>
              <a:rect l="l" t="t" r="r" b="b"/>
              <a:pathLst>
                <a:path w="167211" h="135374">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rgbClr val="f3f3f3"/>
            </a:solidFill>
            <a:ln w="0">
              <a:noFill/>
            </a:ln>
          </p:spPr>
          <p:style>
            <a:lnRef idx="0"/>
            <a:fillRef idx="0"/>
            <a:effectRef idx="0"/>
            <a:fontRef idx="minor"/>
          </p:style>
        </p:sp>
        <p:sp>
          <p:nvSpPr>
            <p:cNvPr id="704" name="CustomShape 195"/>
            <p:cNvSpPr/>
            <p:nvPr/>
          </p:nvSpPr>
          <p:spPr>
            <a:xfrm>
              <a:off x="775800" y="3959640"/>
              <a:ext cx="52560" cy="11160"/>
            </a:xfrm>
            <a:custGeom>
              <a:avLst/>
              <a:gdLst/>
              <a:ahLst/>
              <a:rect l="l" t="t" r="r" b="b"/>
              <a:pathLst>
                <a:path w="27532" h="6101">
                  <a:moveTo>
                    <a:pt x="1" y="1"/>
                  </a:moveTo>
                  <a:lnTo>
                    <a:pt x="1" y="6101"/>
                  </a:lnTo>
                  <a:lnTo>
                    <a:pt x="27532" y="6101"/>
                  </a:lnTo>
                  <a:lnTo>
                    <a:pt x="27532" y="1"/>
                  </a:lnTo>
                  <a:close/>
                </a:path>
              </a:pathLst>
            </a:custGeom>
            <a:solidFill>
              <a:srgbClr val="f3f3f3"/>
            </a:solidFill>
            <a:ln w="0">
              <a:noFill/>
            </a:ln>
          </p:spPr>
          <p:style>
            <a:lnRef idx="0"/>
            <a:fillRef idx="0"/>
            <a:effectRef idx="0"/>
            <a:fontRef idx="minor"/>
          </p:style>
        </p:sp>
        <p:sp>
          <p:nvSpPr>
            <p:cNvPr id="705" name="CustomShape 196"/>
            <p:cNvSpPr/>
            <p:nvPr/>
          </p:nvSpPr>
          <p:spPr>
            <a:xfrm>
              <a:off x="752040" y="3959640"/>
              <a:ext cx="11160" cy="11160"/>
            </a:xfrm>
            <a:custGeom>
              <a:avLst/>
              <a:gdLst/>
              <a:ahLst/>
              <a:rect l="l" t="t" r="r" b="b"/>
              <a:pathLst>
                <a:path w="6101" h="6101">
                  <a:moveTo>
                    <a:pt x="0" y="1"/>
                  </a:moveTo>
                  <a:lnTo>
                    <a:pt x="0" y="6101"/>
                  </a:lnTo>
                  <a:lnTo>
                    <a:pt x="6100" y="6101"/>
                  </a:lnTo>
                  <a:lnTo>
                    <a:pt x="6100" y="1"/>
                  </a:lnTo>
                  <a:close/>
                </a:path>
              </a:pathLst>
            </a:custGeom>
            <a:solidFill>
              <a:srgbClr val="f3f3f3"/>
            </a:solidFill>
            <a:ln w="0">
              <a:noFill/>
            </a:ln>
          </p:spPr>
          <p:style>
            <a:lnRef idx="0"/>
            <a:fillRef idx="0"/>
            <a:effectRef idx="0"/>
            <a:fontRef idx="minor"/>
          </p:style>
        </p:sp>
        <p:sp>
          <p:nvSpPr>
            <p:cNvPr id="706" name="CustomShape 197"/>
            <p:cNvSpPr/>
            <p:nvPr/>
          </p:nvSpPr>
          <p:spPr>
            <a:xfrm>
              <a:off x="752040" y="3983400"/>
              <a:ext cx="28800" cy="11160"/>
            </a:xfrm>
            <a:custGeom>
              <a:avLst/>
              <a:gdLst/>
              <a:ahLst/>
              <a:rect l="l" t="t" r="r" b="b"/>
              <a:pathLst>
                <a:path w="15267" h="6101">
                  <a:moveTo>
                    <a:pt x="0" y="0"/>
                  </a:moveTo>
                  <a:lnTo>
                    <a:pt x="0" y="6100"/>
                  </a:lnTo>
                  <a:lnTo>
                    <a:pt x="15266" y="6100"/>
                  </a:lnTo>
                  <a:lnTo>
                    <a:pt x="15266" y="0"/>
                  </a:lnTo>
                  <a:close/>
                </a:path>
              </a:pathLst>
            </a:custGeom>
            <a:solidFill>
              <a:srgbClr val="f3f3f3"/>
            </a:solidFill>
            <a:ln w="0">
              <a:noFill/>
            </a:ln>
          </p:spPr>
          <p:style>
            <a:lnRef idx="0"/>
            <a:fillRef idx="0"/>
            <a:effectRef idx="0"/>
            <a:fontRef idx="minor"/>
          </p:style>
        </p:sp>
        <p:sp>
          <p:nvSpPr>
            <p:cNvPr id="707" name="CustomShape 198"/>
            <p:cNvSpPr/>
            <p:nvPr/>
          </p:nvSpPr>
          <p:spPr>
            <a:xfrm>
              <a:off x="793440" y="3983400"/>
              <a:ext cx="11160" cy="11160"/>
            </a:xfrm>
            <a:custGeom>
              <a:avLst/>
              <a:gdLst/>
              <a:ahLst/>
              <a:rect l="l" t="t" r="r" b="b"/>
              <a:pathLst>
                <a:path w="6134" h="6101">
                  <a:moveTo>
                    <a:pt x="1" y="0"/>
                  </a:moveTo>
                  <a:lnTo>
                    <a:pt x="1" y="6100"/>
                  </a:lnTo>
                  <a:lnTo>
                    <a:pt x="6133" y="6100"/>
                  </a:lnTo>
                  <a:lnTo>
                    <a:pt x="6133" y="0"/>
                  </a:lnTo>
                  <a:close/>
                </a:path>
              </a:pathLst>
            </a:custGeom>
            <a:solidFill>
              <a:srgbClr val="f3f3f3"/>
            </a:solidFill>
            <a:ln w="0">
              <a:noFill/>
            </a:ln>
          </p:spPr>
          <p:style>
            <a:lnRef idx="0"/>
            <a:fillRef idx="0"/>
            <a:effectRef idx="0"/>
            <a:fontRef idx="minor"/>
          </p:style>
        </p:sp>
        <p:sp>
          <p:nvSpPr>
            <p:cNvPr id="708" name="CustomShape 199"/>
            <p:cNvSpPr/>
            <p:nvPr/>
          </p:nvSpPr>
          <p:spPr>
            <a:xfrm>
              <a:off x="817200" y="3983400"/>
              <a:ext cx="11160" cy="11160"/>
            </a:xfrm>
            <a:custGeom>
              <a:avLst/>
              <a:gdLst/>
              <a:ahLst/>
              <a:rect l="l" t="t" r="r" b="b"/>
              <a:pathLst>
                <a:path w="6133" h="6101">
                  <a:moveTo>
                    <a:pt x="0" y="0"/>
                  </a:moveTo>
                  <a:lnTo>
                    <a:pt x="0" y="6100"/>
                  </a:lnTo>
                  <a:lnTo>
                    <a:pt x="6133" y="6100"/>
                  </a:lnTo>
                  <a:lnTo>
                    <a:pt x="6133" y="0"/>
                  </a:lnTo>
                  <a:close/>
                </a:path>
              </a:pathLst>
            </a:custGeom>
            <a:solidFill>
              <a:srgbClr val="f3f3f3"/>
            </a:solidFill>
            <a:ln w="0">
              <a:noFill/>
            </a:ln>
          </p:spPr>
          <p:style>
            <a:lnRef idx="0"/>
            <a:fillRef idx="0"/>
            <a:effectRef idx="0"/>
            <a:fontRef idx="minor"/>
          </p:style>
        </p:sp>
        <p:sp>
          <p:nvSpPr>
            <p:cNvPr id="709" name="CustomShape 200"/>
            <p:cNvSpPr/>
            <p:nvPr/>
          </p:nvSpPr>
          <p:spPr>
            <a:xfrm>
              <a:off x="752040" y="4006800"/>
              <a:ext cx="75960" cy="11160"/>
            </a:xfrm>
            <a:custGeom>
              <a:avLst/>
              <a:gdLst/>
              <a:ahLst/>
              <a:rect l="l" t="t" r="r" b="b"/>
              <a:pathLst>
                <a:path w="39764" h="6101">
                  <a:moveTo>
                    <a:pt x="0" y="1"/>
                  </a:moveTo>
                  <a:lnTo>
                    <a:pt x="0" y="6101"/>
                  </a:lnTo>
                  <a:lnTo>
                    <a:pt x="39764" y="6101"/>
                  </a:lnTo>
                  <a:lnTo>
                    <a:pt x="39764" y="1"/>
                  </a:lnTo>
                  <a:close/>
                </a:path>
              </a:pathLst>
            </a:custGeom>
            <a:solidFill>
              <a:srgbClr val="f3f3f3"/>
            </a:solidFill>
            <a:ln w="0">
              <a:noFill/>
            </a:ln>
          </p:spPr>
          <p:style>
            <a:lnRef idx="0"/>
            <a:fillRef idx="0"/>
            <a:effectRef idx="0"/>
            <a:fontRef idx="minor"/>
          </p:style>
        </p:sp>
        <p:sp>
          <p:nvSpPr>
            <p:cNvPr id="710" name="CustomShape 201"/>
            <p:cNvSpPr/>
            <p:nvPr/>
          </p:nvSpPr>
          <p:spPr>
            <a:xfrm>
              <a:off x="994320" y="3984840"/>
              <a:ext cx="11160" cy="1116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711" name="CustomShape 202"/>
            <p:cNvSpPr/>
            <p:nvPr/>
          </p:nvSpPr>
          <p:spPr>
            <a:xfrm>
              <a:off x="1018080" y="3984840"/>
              <a:ext cx="88200" cy="11160"/>
            </a:xfrm>
            <a:custGeom>
              <a:avLst/>
              <a:gdLst/>
              <a:ahLst/>
              <a:rect l="l" t="t" r="r" b="b"/>
              <a:pathLst>
                <a:path w="46093" h="6134">
                  <a:moveTo>
                    <a:pt x="0" y="1"/>
                  </a:moveTo>
                  <a:lnTo>
                    <a:pt x="0" y="6133"/>
                  </a:lnTo>
                  <a:lnTo>
                    <a:pt x="46092" y="6133"/>
                  </a:lnTo>
                  <a:lnTo>
                    <a:pt x="46092" y="1"/>
                  </a:lnTo>
                  <a:close/>
                </a:path>
              </a:pathLst>
            </a:custGeom>
            <a:solidFill>
              <a:srgbClr val="f3f3f3"/>
            </a:solidFill>
            <a:ln w="0">
              <a:noFill/>
            </a:ln>
          </p:spPr>
          <p:style>
            <a:lnRef idx="0"/>
            <a:fillRef idx="0"/>
            <a:effectRef idx="0"/>
            <a:fontRef idx="minor"/>
          </p:style>
        </p:sp>
        <p:sp>
          <p:nvSpPr>
            <p:cNvPr id="712" name="CustomShape 203"/>
            <p:cNvSpPr/>
            <p:nvPr/>
          </p:nvSpPr>
          <p:spPr>
            <a:xfrm>
              <a:off x="1018080" y="4008240"/>
              <a:ext cx="11160" cy="1116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713" name="CustomShape 204"/>
            <p:cNvSpPr/>
            <p:nvPr/>
          </p:nvSpPr>
          <p:spPr>
            <a:xfrm>
              <a:off x="1041840" y="4008240"/>
              <a:ext cx="11160" cy="1116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714" name="CustomShape 205"/>
            <p:cNvSpPr/>
            <p:nvPr/>
          </p:nvSpPr>
          <p:spPr>
            <a:xfrm>
              <a:off x="1065240" y="4008240"/>
              <a:ext cx="41040" cy="11160"/>
            </a:xfrm>
            <a:custGeom>
              <a:avLst/>
              <a:gdLst/>
              <a:ahLst/>
              <a:rect l="l" t="t" r="r" b="b"/>
              <a:pathLst>
                <a:path w="21596" h="6133">
                  <a:moveTo>
                    <a:pt x="1" y="0"/>
                  </a:moveTo>
                  <a:lnTo>
                    <a:pt x="1" y="6133"/>
                  </a:lnTo>
                  <a:lnTo>
                    <a:pt x="21595" y="6133"/>
                  </a:lnTo>
                  <a:lnTo>
                    <a:pt x="21595" y="0"/>
                  </a:lnTo>
                  <a:close/>
                </a:path>
              </a:pathLst>
            </a:custGeom>
            <a:solidFill>
              <a:srgbClr val="f3f3f3"/>
            </a:solidFill>
            <a:ln w="0">
              <a:noFill/>
            </a:ln>
          </p:spPr>
          <p:style>
            <a:lnRef idx="0"/>
            <a:fillRef idx="0"/>
            <a:effectRef idx="0"/>
            <a:fontRef idx="minor"/>
          </p:style>
        </p:sp>
        <p:sp>
          <p:nvSpPr>
            <p:cNvPr id="715" name="CustomShape 206"/>
            <p:cNvSpPr/>
            <p:nvPr/>
          </p:nvSpPr>
          <p:spPr>
            <a:xfrm>
              <a:off x="1018080" y="4032000"/>
              <a:ext cx="64800" cy="11160"/>
            </a:xfrm>
            <a:custGeom>
              <a:avLst/>
              <a:gdLst/>
              <a:ahLst/>
              <a:rect l="l" t="t" r="r" b="b"/>
              <a:pathLst>
                <a:path w="33860" h="6134">
                  <a:moveTo>
                    <a:pt x="0" y="1"/>
                  </a:moveTo>
                  <a:lnTo>
                    <a:pt x="0" y="6133"/>
                  </a:lnTo>
                  <a:lnTo>
                    <a:pt x="33860" y="6133"/>
                  </a:lnTo>
                  <a:lnTo>
                    <a:pt x="33860" y="1"/>
                  </a:lnTo>
                  <a:close/>
                </a:path>
              </a:pathLst>
            </a:custGeom>
            <a:solidFill>
              <a:srgbClr val="f3f3f3"/>
            </a:solidFill>
            <a:ln w="0">
              <a:noFill/>
            </a:ln>
          </p:spPr>
          <p:style>
            <a:lnRef idx="0"/>
            <a:fillRef idx="0"/>
            <a:effectRef idx="0"/>
            <a:fontRef idx="minor"/>
          </p:style>
        </p:sp>
        <p:sp>
          <p:nvSpPr>
            <p:cNvPr id="716" name="CustomShape 207"/>
            <p:cNvSpPr/>
            <p:nvPr/>
          </p:nvSpPr>
          <p:spPr>
            <a:xfrm>
              <a:off x="1095480" y="4032000"/>
              <a:ext cx="11160" cy="11160"/>
            </a:xfrm>
            <a:custGeom>
              <a:avLst/>
              <a:gdLst/>
              <a:ahLst/>
              <a:rect l="l" t="t" r="r" b="b"/>
              <a:pathLst>
                <a:path w="6101" h="6134">
                  <a:moveTo>
                    <a:pt x="0" y="1"/>
                  </a:moveTo>
                  <a:lnTo>
                    <a:pt x="0" y="6133"/>
                  </a:lnTo>
                  <a:lnTo>
                    <a:pt x="6100" y="6133"/>
                  </a:lnTo>
                  <a:lnTo>
                    <a:pt x="6100" y="1"/>
                  </a:lnTo>
                  <a:close/>
                </a:path>
              </a:pathLst>
            </a:custGeom>
            <a:solidFill>
              <a:srgbClr val="f3f3f3"/>
            </a:solidFill>
            <a:ln w="0">
              <a:noFill/>
            </a:ln>
          </p:spPr>
          <p:style>
            <a:lnRef idx="0"/>
            <a:fillRef idx="0"/>
            <a:effectRef idx="0"/>
            <a:fontRef idx="minor"/>
          </p:style>
        </p:sp>
        <p:sp>
          <p:nvSpPr>
            <p:cNvPr id="717" name="CustomShape 208"/>
            <p:cNvSpPr/>
            <p:nvPr/>
          </p:nvSpPr>
          <p:spPr>
            <a:xfrm>
              <a:off x="917640" y="3711240"/>
              <a:ext cx="11160" cy="1116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718" name="CustomShape 209"/>
            <p:cNvSpPr/>
            <p:nvPr/>
          </p:nvSpPr>
          <p:spPr>
            <a:xfrm>
              <a:off x="917640" y="3640320"/>
              <a:ext cx="11160" cy="1116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719" name="CustomShape 210"/>
            <p:cNvSpPr/>
            <p:nvPr/>
          </p:nvSpPr>
          <p:spPr>
            <a:xfrm>
              <a:off x="941400" y="3640320"/>
              <a:ext cx="64440" cy="11160"/>
            </a:xfrm>
            <a:custGeom>
              <a:avLst/>
              <a:gdLst/>
              <a:ahLst/>
              <a:rect l="l" t="t" r="r" b="b"/>
              <a:pathLst>
                <a:path w="33665" h="6133">
                  <a:moveTo>
                    <a:pt x="1" y="0"/>
                  </a:moveTo>
                  <a:lnTo>
                    <a:pt x="1" y="6133"/>
                  </a:lnTo>
                  <a:lnTo>
                    <a:pt x="33664" y="6133"/>
                  </a:lnTo>
                  <a:lnTo>
                    <a:pt x="33664" y="0"/>
                  </a:lnTo>
                  <a:close/>
                </a:path>
              </a:pathLst>
            </a:custGeom>
            <a:solidFill>
              <a:srgbClr val="f3f3f3"/>
            </a:solidFill>
            <a:ln w="0">
              <a:noFill/>
            </a:ln>
          </p:spPr>
          <p:style>
            <a:lnRef idx="0"/>
            <a:fillRef idx="0"/>
            <a:effectRef idx="0"/>
            <a:fontRef idx="minor"/>
          </p:style>
        </p:sp>
        <p:sp>
          <p:nvSpPr>
            <p:cNvPr id="720" name="CustomShape 211"/>
            <p:cNvSpPr/>
            <p:nvPr/>
          </p:nvSpPr>
          <p:spPr>
            <a:xfrm>
              <a:off x="917640" y="3664080"/>
              <a:ext cx="40680" cy="11160"/>
            </a:xfrm>
            <a:custGeom>
              <a:avLst/>
              <a:gdLst/>
              <a:ahLst/>
              <a:rect l="l" t="t" r="r" b="b"/>
              <a:pathLst>
                <a:path w="21432" h="6133">
                  <a:moveTo>
                    <a:pt x="0" y="0"/>
                  </a:moveTo>
                  <a:lnTo>
                    <a:pt x="0" y="6133"/>
                  </a:lnTo>
                  <a:lnTo>
                    <a:pt x="21432" y="6133"/>
                  </a:lnTo>
                  <a:lnTo>
                    <a:pt x="21432" y="0"/>
                  </a:lnTo>
                  <a:close/>
                </a:path>
              </a:pathLst>
            </a:custGeom>
            <a:solidFill>
              <a:srgbClr val="f3f3f3"/>
            </a:solidFill>
            <a:ln w="0">
              <a:noFill/>
            </a:ln>
          </p:spPr>
          <p:style>
            <a:lnRef idx="0"/>
            <a:fillRef idx="0"/>
            <a:effectRef idx="0"/>
            <a:fontRef idx="minor"/>
          </p:style>
        </p:sp>
        <p:sp>
          <p:nvSpPr>
            <p:cNvPr id="721" name="CustomShape 212"/>
            <p:cNvSpPr/>
            <p:nvPr/>
          </p:nvSpPr>
          <p:spPr>
            <a:xfrm>
              <a:off x="970920" y="3664080"/>
              <a:ext cx="11160" cy="11160"/>
            </a:xfrm>
            <a:custGeom>
              <a:avLst/>
              <a:gdLst/>
              <a:ahLst/>
              <a:rect l="l" t="t" r="r" b="b"/>
              <a:pathLst>
                <a:path w="6133" h="6133">
                  <a:moveTo>
                    <a:pt x="0" y="0"/>
                  </a:moveTo>
                  <a:lnTo>
                    <a:pt x="0" y="6133"/>
                  </a:lnTo>
                  <a:lnTo>
                    <a:pt x="6133" y="6133"/>
                  </a:lnTo>
                  <a:lnTo>
                    <a:pt x="6133" y="0"/>
                  </a:lnTo>
                  <a:close/>
                </a:path>
              </a:pathLst>
            </a:custGeom>
            <a:solidFill>
              <a:srgbClr val="f3f3f3"/>
            </a:solidFill>
            <a:ln w="0">
              <a:noFill/>
            </a:ln>
          </p:spPr>
          <p:style>
            <a:lnRef idx="0"/>
            <a:fillRef idx="0"/>
            <a:effectRef idx="0"/>
            <a:fontRef idx="minor"/>
          </p:style>
        </p:sp>
        <p:sp>
          <p:nvSpPr>
            <p:cNvPr id="722" name="CustomShape 213"/>
            <p:cNvSpPr/>
            <p:nvPr/>
          </p:nvSpPr>
          <p:spPr>
            <a:xfrm>
              <a:off x="994320" y="3664080"/>
              <a:ext cx="11160" cy="11160"/>
            </a:xfrm>
            <a:custGeom>
              <a:avLst/>
              <a:gdLst/>
              <a:ahLst/>
              <a:rect l="l" t="t" r="r" b="b"/>
              <a:pathLst>
                <a:path w="6134" h="6133">
                  <a:moveTo>
                    <a:pt x="1" y="0"/>
                  </a:moveTo>
                  <a:lnTo>
                    <a:pt x="1" y="6133"/>
                  </a:lnTo>
                  <a:lnTo>
                    <a:pt x="6133" y="6133"/>
                  </a:lnTo>
                  <a:lnTo>
                    <a:pt x="6133" y="0"/>
                  </a:lnTo>
                  <a:close/>
                </a:path>
              </a:pathLst>
            </a:custGeom>
            <a:solidFill>
              <a:srgbClr val="f3f3f3"/>
            </a:solidFill>
            <a:ln w="0">
              <a:noFill/>
            </a:ln>
          </p:spPr>
          <p:style>
            <a:lnRef idx="0"/>
            <a:fillRef idx="0"/>
            <a:effectRef idx="0"/>
            <a:fontRef idx="minor"/>
          </p:style>
        </p:sp>
        <p:sp>
          <p:nvSpPr>
            <p:cNvPr id="723" name="CustomShape 214"/>
            <p:cNvSpPr/>
            <p:nvPr/>
          </p:nvSpPr>
          <p:spPr>
            <a:xfrm>
              <a:off x="917640" y="3687840"/>
              <a:ext cx="64440" cy="11160"/>
            </a:xfrm>
            <a:custGeom>
              <a:avLst/>
              <a:gdLst/>
              <a:ahLst/>
              <a:rect l="l" t="t" r="r" b="b"/>
              <a:pathLst>
                <a:path w="33664" h="6134">
                  <a:moveTo>
                    <a:pt x="0" y="1"/>
                  </a:moveTo>
                  <a:lnTo>
                    <a:pt x="0" y="6133"/>
                  </a:lnTo>
                  <a:lnTo>
                    <a:pt x="33664" y="6133"/>
                  </a:lnTo>
                  <a:lnTo>
                    <a:pt x="33664" y="1"/>
                  </a:lnTo>
                  <a:close/>
                </a:path>
              </a:pathLst>
            </a:custGeom>
            <a:solidFill>
              <a:srgbClr val="f3f3f3"/>
            </a:solidFill>
            <a:ln w="0">
              <a:noFill/>
            </a:ln>
          </p:spPr>
          <p:style>
            <a:lnRef idx="0"/>
            <a:fillRef idx="0"/>
            <a:effectRef idx="0"/>
            <a:fontRef idx="minor"/>
          </p:style>
        </p:sp>
        <p:sp>
          <p:nvSpPr>
            <p:cNvPr id="724" name="CustomShape 215"/>
            <p:cNvSpPr/>
            <p:nvPr/>
          </p:nvSpPr>
          <p:spPr>
            <a:xfrm>
              <a:off x="994320" y="3687840"/>
              <a:ext cx="11160" cy="11160"/>
            </a:xfrm>
            <a:custGeom>
              <a:avLst/>
              <a:gdLst/>
              <a:ahLst/>
              <a:rect l="l" t="t" r="r" b="b"/>
              <a:pathLst>
                <a:path w="6134" h="6134">
                  <a:moveTo>
                    <a:pt x="1" y="1"/>
                  </a:moveTo>
                  <a:lnTo>
                    <a:pt x="1" y="6133"/>
                  </a:lnTo>
                  <a:lnTo>
                    <a:pt x="6133" y="6133"/>
                  </a:lnTo>
                  <a:lnTo>
                    <a:pt x="6133" y="1"/>
                  </a:lnTo>
                  <a:close/>
                </a:path>
              </a:pathLst>
            </a:custGeom>
            <a:solidFill>
              <a:srgbClr val="f3f3f3"/>
            </a:solidFill>
            <a:ln w="0">
              <a:noFill/>
            </a:ln>
          </p:spPr>
          <p:style>
            <a:lnRef idx="0"/>
            <a:fillRef idx="0"/>
            <a:effectRef idx="0"/>
            <a:fontRef idx="minor"/>
          </p:style>
        </p:sp>
        <p:sp>
          <p:nvSpPr>
            <p:cNvPr id="725" name="CustomShape 216"/>
            <p:cNvSpPr/>
            <p:nvPr/>
          </p:nvSpPr>
          <p:spPr>
            <a:xfrm>
              <a:off x="799560" y="3847320"/>
              <a:ext cx="11160" cy="11160"/>
            </a:xfrm>
            <a:custGeom>
              <a:avLst/>
              <a:gdLst/>
              <a:ahLst/>
              <a:rect l="l" t="t" r="r" b="b"/>
              <a:pathLst>
                <a:path w="6100" h="6133">
                  <a:moveTo>
                    <a:pt x="0" y="0"/>
                  </a:moveTo>
                  <a:lnTo>
                    <a:pt x="0" y="6133"/>
                  </a:lnTo>
                  <a:lnTo>
                    <a:pt x="6100" y="6133"/>
                  </a:lnTo>
                  <a:lnTo>
                    <a:pt x="6100" y="0"/>
                  </a:lnTo>
                  <a:close/>
                </a:path>
              </a:pathLst>
            </a:custGeom>
            <a:solidFill>
              <a:srgbClr val="f3f3f3"/>
            </a:solidFill>
            <a:ln w="0">
              <a:noFill/>
            </a:ln>
          </p:spPr>
          <p:style>
            <a:lnRef idx="0"/>
            <a:fillRef idx="0"/>
            <a:effectRef idx="0"/>
            <a:fontRef idx="minor"/>
          </p:style>
        </p:sp>
        <p:sp>
          <p:nvSpPr>
            <p:cNvPr id="726" name="CustomShape 217"/>
            <p:cNvSpPr/>
            <p:nvPr/>
          </p:nvSpPr>
          <p:spPr>
            <a:xfrm>
              <a:off x="1035720" y="3847320"/>
              <a:ext cx="11160" cy="11160"/>
            </a:xfrm>
            <a:custGeom>
              <a:avLst/>
              <a:gdLst/>
              <a:ahLst/>
              <a:rect l="l" t="t" r="r" b="b"/>
              <a:pathLst>
                <a:path w="6101" h="6133">
                  <a:moveTo>
                    <a:pt x="0" y="0"/>
                  </a:moveTo>
                  <a:lnTo>
                    <a:pt x="0" y="6133"/>
                  </a:lnTo>
                  <a:lnTo>
                    <a:pt x="6100" y="6133"/>
                  </a:lnTo>
                  <a:lnTo>
                    <a:pt x="6100" y="0"/>
                  </a:lnTo>
                  <a:close/>
                </a:path>
              </a:pathLst>
            </a:custGeom>
            <a:solidFill>
              <a:srgbClr val="f3f3f3"/>
            </a:solidFill>
            <a:ln w="0">
              <a:noFill/>
            </a:ln>
          </p:spPr>
          <p:style>
            <a:lnRef idx="0"/>
            <a:fillRef idx="0"/>
            <a:effectRef idx="0"/>
            <a:fontRef idx="minor"/>
          </p:style>
        </p:sp>
        <p:sp>
          <p:nvSpPr>
            <p:cNvPr id="727" name="CustomShape 218"/>
            <p:cNvSpPr/>
            <p:nvPr/>
          </p:nvSpPr>
          <p:spPr>
            <a:xfrm>
              <a:off x="727200" y="3959640"/>
              <a:ext cx="12240" cy="11160"/>
            </a:xfrm>
            <a:custGeom>
              <a:avLst/>
              <a:gdLst/>
              <a:ahLst/>
              <a:rect l="l" t="t" r="r" b="b"/>
              <a:pathLst>
                <a:path w="6721" h="6101">
                  <a:moveTo>
                    <a:pt x="1" y="1"/>
                  </a:moveTo>
                  <a:lnTo>
                    <a:pt x="1" y="6101"/>
                  </a:lnTo>
                  <a:lnTo>
                    <a:pt x="6721" y="6101"/>
                  </a:lnTo>
                  <a:lnTo>
                    <a:pt x="6721" y="1"/>
                  </a:lnTo>
                  <a:close/>
                </a:path>
              </a:pathLst>
            </a:custGeom>
            <a:solidFill>
              <a:srgbClr val="f3f3f3"/>
            </a:solidFill>
            <a:ln w="0">
              <a:noFill/>
            </a:ln>
          </p:spPr>
          <p:style>
            <a:lnRef idx="0"/>
            <a:fillRef idx="0"/>
            <a:effectRef idx="0"/>
            <a:fontRef idx="minor"/>
          </p:style>
        </p:sp>
        <p:sp>
          <p:nvSpPr>
            <p:cNvPr id="728" name="CustomShape 219"/>
            <p:cNvSpPr/>
            <p:nvPr/>
          </p:nvSpPr>
          <p:spPr>
            <a:xfrm>
              <a:off x="727200" y="3983400"/>
              <a:ext cx="12240" cy="11160"/>
            </a:xfrm>
            <a:custGeom>
              <a:avLst/>
              <a:gdLst/>
              <a:ahLst/>
              <a:rect l="l" t="t" r="r" b="b"/>
              <a:pathLst>
                <a:path w="6721" h="6134">
                  <a:moveTo>
                    <a:pt x="1" y="1"/>
                  </a:moveTo>
                  <a:lnTo>
                    <a:pt x="1" y="6133"/>
                  </a:lnTo>
                  <a:lnTo>
                    <a:pt x="6721" y="6133"/>
                  </a:lnTo>
                  <a:lnTo>
                    <a:pt x="6721" y="1"/>
                  </a:lnTo>
                  <a:close/>
                </a:path>
              </a:pathLst>
            </a:custGeom>
            <a:solidFill>
              <a:srgbClr val="f3f3f3"/>
            </a:solidFill>
            <a:ln w="0">
              <a:noFill/>
            </a:ln>
          </p:spPr>
          <p:style>
            <a:lnRef idx="0"/>
            <a:fillRef idx="0"/>
            <a:effectRef idx="0"/>
            <a:fontRef idx="minor"/>
          </p:style>
        </p:sp>
        <p:sp>
          <p:nvSpPr>
            <p:cNvPr id="729" name="CustomShape 220"/>
            <p:cNvSpPr/>
            <p:nvPr/>
          </p:nvSpPr>
          <p:spPr>
            <a:xfrm>
              <a:off x="727200" y="4007160"/>
              <a:ext cx="12240" cy="11160"/>
            </a:xfrm>
            <a:custGeom>
              <a:avLst/>
              <a:gdLst/>
              <a:ahLst/>
              <a:rect l="l" t="t" r="r" b="b"/>
              <a:pathLst>
                <a:path w="6721" h="6101">
                  <a:moveTo>
                    <a:pt x="1" y="1"/>
                  </a:moveTo>
                  <a:lnTo>
                    <a:pt x="1" y="6101"/>
                  </a:lnTo>
                  <a:lnTo>
                    <a:pt x="6721" y="6101"/>
                  </a:lnTo>
                  <a:lnTo>
                    <a:pt x="6721" y="1"/>
                  </a:lnTo>
                  <a:close/>
                </a:path>
              </a:pathLst>
            </a:custGeom>
            <a:solidFill>
              <a:srgbClr val="f3f3f3"/>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30" name="CustomShape 1"/>
          <p:cNvSpPr/>
          <p:nvPr/>
        </p:nvSpPr>
        <p:spPr>
          <a:xfrm>
            <a:off x="2159280" y="969480"/>
            <a:ext cx="3787200" cy="3198960"/>
          </a:xfrm>
          <a:prstGeom prst="rect">
            <a:avLst/>
          </a:prstGeom>
          <a:noFill/>
          <a:ln w="0">
            <a:noFill/>
          </a:ln>
        </p:spPr>
        <p:style>
          <a:lnRef idx="0"/>
          <a:fillRef idx="0"/>
          <a:effectRef idx="0"/>
          <a:fontRef idx="minor"/>
        </p:style>
        <p:txBody>
          <a:bodyPr lIns="90000" rIns="90000" tIns="91440" bIns="91440" anchor="ctr">
            <a:noAutofit/>
          </a:bodyPr>
          <a:p>
            <a:pPr>
              <a:lnSpc>
                <a:spcPct val="100000"/>
              </a:lnSpc>
            </a:pPr>
            <a:r>
              <a:rPr b="1" lang="en-US" sz="4800" spc="-1" strike="noStrike">
                <a:solidFill>
                  <a:srgbClr val="f3f3f3"/>
                </a:solidFill>
                <a:latin typeface="Rajdhani"/>
                <a:ea typeface="Rajdhani"/>
              </a:rPr>
              <a:t>LAYERS OF THE OSI MODEL</a:t>
            </a:r>
            <a:endParaRPr b="0" lang="en-NG" sz="4800" spc="-1" strike="noStrike">
              <a:latin typeface="Arial"/>
            </a:endParaRPr>
          </a:p>
        </p:txBody>
      </p:sp>
      <p:sp>
        <p:nvSpPr>
          <p:cNvPr id="731" name="CustomShape 2"/>
          <p:cNvSpPr/>
          <p:nvPr/>
        </p:nvSpPr>
        <p:spPr>
          <a:xfrm>
            <a:off x="928440" y="1091880"/>
            <a:ext cx="2026080" cy="181404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1" lang="en" sz="14000" spc="-1" strike="noStrike">
                <a:solidFill>
                  <a:srgbClr val="f3f3f3"/>
                </a:solidFill>
                <a:latin typeface="Rajdhani"/>
                <a:ea typeface="Rajdhani"/>
              </a:rPr>
              <a:t>7</a:t>
            </a:r>
            <a:endParaRPr b="0" lang="en-NG" sz="14000" spc="-1" strike="noStrike">
              <a:latin typeface="Arial"/>
            </a:endParaRPr>
          </a:p>
        </p:txBody>
      </p:sp>
      <p:sp>
        <p:nvSpPr>
          <p:cNvPr id="732" name="CustomShape 3"/>
          <p:cNvSpPr/>
          <p:nvPr/>
        </p:nvSpPr>
        <p:spPr>
          <a:xfrm flipH="1" rot="10800000">
            <a:off x="5001120" y="3112200"/>
            <a:ext cx="3425040" cy="144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33" name="CustomShape 1"/>
          <p:cNvSpPr/>
          <p:nvPr/>
        </p:nvSpPr>
        <p:spPr>
          <a:xfrm>
            <a:off x="1391760" y="1085760"/>
            <a:ext cx="6900840" cy="3047400"/>
          </a:xfrm>
          <a:prstGeom prst="rect">
            <a:avLst/>
          </a:prstGeom>
          <a:noFill/>
          <a:ln w="0">
            <a:noFill/>
          </a:ln>
        </p:spPr>
        <p:style>
          <a:lnRef idx="0"/>
          <a:fillRef idx="0"/>
          <a:effectRef idx="0"/>
          <a:fontRef idx="minor"/>
        </p:style>
        <p:txBody>
          <a:bodyPr lIns="90000" rIns="90000" tIns="0" bIns="0" anchor="b">
            <a:noAutofit/>
          </a:bodyPr>
          <a:p>
            <a:pPr algn="ctr">
              <a:lnSpc>
                <a:spcPct val="100000"/>
              </a:lnSpc>
              <a:spcAft>
                <a:spcPts val="1599"/>
              </a:spcAft>
              <a:tabLst>
                <a:tab algn="l" pos="0"/>
              </a:tabLst>
            </a:pPr>
            <a:r>
              <a:rPr b="0" lang="en-US" sz="1800" spc="-1" strike="noStrike">
                <a:solidFill>
                  <a:srgbClr val="f3f3f3"/>
                </a:solidFill>
                <a:latin typeface="Fira Sans Condensed Light"/>
                <a:ea typeface="Fira Sans Condensed Light"/>
              </a:rPr>
              <a:t>OSI model is a layered server architecture system in which each layer is defined according to a specific function to perform. All these seven layers work collaboratively to transmit the data from one layer to another.</a:t>
            </a:r>
            <a:endParaRPr b="0" lang="en-NG" sz="1800" spc="-1" strike="noStrike">
              <a:latin typeface="Arial"/>
            </a:endParaRPr>
          </a:p>
          <a:p>
            <a:pPr algn="ctr">
              <a:lnSpc>
                <a:spcPct val="100000"/>
              </a:lnSpc>
              <a:spcAft>
                <a:spcPts val="1599"/>
              </a:spcAft>
              <a:tabLst>
                <a:tab algn="l" pos="0"/>
              </a:tabLst>
            </a:pPr>
            <a:r>
              <a:rPr b="0" lang="en-US" sz="1800" spc="-1" strike="noStrike">
                <a:solidFill>
                  <a:srgbClr val="f3f3f3"/>
                </a:solidFill>
                <a:latin typeface="Fira Sans Condensed Light"/>
                <a:ea typeface="Fira Sans Condensed Light"/>
              </a:rPr>
              <a:t>The OSI model is divided into two layers: upper layers and lower layers</a:t>
            </a:r>
            <a:endParaRPr b="0" lang="en-NG" sz="1800" spc="-1" strike="noStrike">
              <a:latin typeface="Arial"/>
            </a:endParaRPr>
          </a:p>
          <a:p>
            <a:pPr algn="ctr">
              <a:lnSpc>
                <a:spcPct val="100000"/>
              </a:lnSpc>
              <a:spcAft>
                <a:spcPts val="1599"/>
              </a:spcAft>
              <a:tabLst>
                <a:tab algn="l" pos="0"/>
              </a:tabLst>
            </a:pPr>
            <a:r>
              <a:rPr b="0" lang="en-US" sz="1800" spc="-1" strike="noStrike">
                <a:solidFill>
                  <a:srgbClr val="f3f3f3"/>
                </a:solidFill>
                <a:latin typeface="Fira Sans Condensed Light"/>
                <a:ea typeface="Fira Sans Condensed Light"/>
              </a:rPr>
              <a:t>Upper and Lower layers further divide network architecture into seven different layers as below</a:t>
            </a:r>
            <a:endParaRPr b="0" lang="en-NG" sz="1800" spc="-1" strike="noStrike">
              <a:latin typeface="Arial"/>
            </a:endParaRPr>
          </a:p>
        </p:txBody>
      </p:sp>
      <p:sp>
        <p:nvSpPr>
          <p:cNvPr id="734" name="CustomShape 2"/>
          <p:cNvSpPr/>
          <p:nvPr/>
        </p:nvSpPr>
        <p:spPr>
          <a:xfrm>
            <a:off x="1277280" y="2820960"/>
            <a:ext cx="360" cy="91224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735" name="CustomShape 3"/>
          <p:cNvSpPr/>
          <p:nvPr/>
        </p:nvSpPr>
        <p:spPr>
          <a:xfrm>
            <a:off x="1277280" y="1562040"/>
            <a:ext cx="360" cy="125784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257</TotalTime>
  <Application>LibreOffice/7.0.3.1$Linux_X86_64 LibreOffice_project/d7547858d014d4cf69878db179d326fc3483e082</Application>
  <Words>1738</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PR3SH CYB3R</dc:creator>
  <dc:description/>
  <dc:language>en-NG</dc:language>
  <cp:lastModifiedBy/>
  <dcterms:modified xsi:type="dcterms:W3CDTF">2021-01-25T08:25:42Z</dcterms:modified>
  <cp:revision>41</cp:revision>
  <dc:subject/>
  <dc:title>AI TECH AGENCY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3</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