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283" r:id="rId8"/>
    <p:sldId id="264" r:id="rId9"/>
    <p:sldId id="350" r:id="rId10"/>
    <p:sldId id="35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presh\Documents\Thinkful\Capstone%20Projects\Capestone%20%232\Preshess,%20Capstone_2,%20Housing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presh\Documents\Thinkful\Capstone%20Projects\Capestone%20%232\Preshess,%20Capstone_2,%20Housing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presh\Documents\Thinkful\Capstone%20Projects\Capestone%20%232\Preshess,%20Capstone_2,%20Housing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[Preshess, Capstone_2, Housing Data.xlsx]Calculations!PivotTable6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Calculations!$X$2</c:f>
              <c:strCache>
                <c:ptCount val="1"/>
                <c:pt idx="0">
                  <c:v>Average of Sale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Calculations!$W$3:$W$27</c:f>
              <c:strCache>
                <c:ptCount val="25"/>
                <c:pt idx="0">
                  <c:v>Blmngtn</c:v>
                </c:pt>
                <c:pt idx="1">
                  <c:v>Blueste</c:v>
                </c:pt>
                <c:pt idx="2">
                  <c:v>BrDale</c:v>
                </c:pt>
                <c:pt idx="3">
                  <c:v>BrkSide</c:v>
                </c:pt>
                <c:pt idx="4">
                  <c:v>ClearCr</c:v>
                </c:pt>
                <c:pt idx="5">
                  <c:v>CollgCr</c:v>
                </c:pt>
                <c:pt idx="6">
                  <c:v>Crawfor</c:v>
                </c:pt>
                <c:pt idx="7">
                  <c:v>Edwards</c:v>
                </c:pt>
                <c:pt idx="8">
                  <c:v>Gilbert</c:v>
                </c:pt>
                <c:pt idx="9">
                  <c:v>IDOTRR</c:v>
                </c:pt>
                <c:pt idx="10">
                  <c:v>MeadowV</c:v>
                </c:pt>
                <c:pt idx="11">
                  <c:v>Mitchel</c:v>
                </c:pt>
                <c:pt idx="12">
                  <c:v>NAmes</c:v>
                </c:pt>
                <c:pt idx="13">
                  <c:v>NoRidge</c:v>
                </c:pt>
                <c:pt idx="14">
                  <c:v>NPkVill</c:v>
                </c:pt>
                <c:pt idx="15">
                  <c:v>NridgHt</c:v>
                </c:pt>
                <c:pt idx="16">
                  <c:v>NWAmes</c:v>
                </c:pt>
                <c:pt idx="17">
                  <c:v>OldTown</c:v>
                </c:pt>
                <c:pt idx="18">
                  <c:v>Sawyer</c:v>
                </c:pt>
                <c:pt idx="19">
                  <c:v>SawyerW</c:v>
                </c:pt>
                <c:pt idx="20">
                  <c:v>Somerst</c:v>
                </c:pt>
                <c:pt idx="21">
                  <c:v>StoneBr</c:v>
                </c:pt>
                <c:pt idx="22">
                  <c:v>SWISU</c:v>
                </c:pt>
                <c:pt idx="23">
                  <c:v>Timber</c:v>
                </c:pt>
                <c:pt idx="24">
                  <c:v>Veenker</c:v>
                </c:pt>
              </c:strCache>
            </c:strRef>
          </c:cat>
          <c:val>
            <c:numRef>
              <c:f>Calculations!$X$3:$X$27</c:f>
              <c:numCache>
                <c:formatCode>General</c:formatCode>
                <c:ptCount val="25"/>
                <c:pt idx="0">
                  <c:v>194870.88235294117</c:v>
                </c:pt>
                <c:pt idx="1">
                  <c:v>137500</c:v>
                </c:pt>
                <c:pt idx="2">
                  <c:v>104493.75</c:v>
                </c:pt>
                <c:pt idx="3">
                  <c:v>124834.05172413793</c:v>
                </c:pt>
                <c:pt idx="4">
                  <c:v>212565.42857142858</c:v>
                </c:pt>
                <c:pt idx="5">
                  <c:v>197965.77333333335</c:v>
                </c:pt>
                <c:pt idx="6">
                  <c:v>210624.72549019608</c:v>
                </c:pt>
                <c:pt idx="7">
                  <c:v>128219.7</c:v>
                </c:pt>
                <c:pt idx="8">
                  <c:v>192854.50632911394</c:v>
                </c:pt>
                <c:pt idx="9">
                  <c:v>100123.78378378379</c:v>
                </c:pt>
                <c:pt idx="10">
                  <c:v>98576.470588235301</c:v>
                </c:pt>
                <c:pt idx="11">
                  <c:v>156270.12244897959</c:v>
                </c:pt>
                <c:pt idx="12">
                  <c:v>145847.07999999999</c:v>
                </c:pt>
                <c:pt idx="13">
                  <c:v>335295.31707317074</c:v>
                </c:pt>
                <c:pt idx="14">
                  <c:v>142694.44444444444</c:v>
                </c:pt>
                <c:pt idx="15">
                  <c:v>316270.62337662338</c:v>
                </c:pt>
                <c:pt idx="16">
                  <c:v>189050.0684931507</c:v>
                </c:pt>
                <c:pt idx="17">
                  <c:v>128225.30088495575</c:v>
                </c:pt>
                <c:pt idx="18">
                  <c:v>136793.13513513515</c:v>
                </c:pt>
                <c:pt idx="19">
                  <c:v>186555.79661016949</c:v>
                </c:pt>
                <c:pt idx="20">
                  <c:v>225379.83720930232</c:v>
                </c:pt>
                <c:pt idx="21">
                  <c:v>310499</c:v>
                </c:pt>
                <c:pt idx="22">
                  <c:v>142591.35999999999</c:v>
                </c:pt>
                <c:pt idx="23">
                  <c:v>242247.44736842104</c:v>
                </c:pt>
                <c:pt idx="24">
                  <c:v>238772.72727272726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57-4AB4-B59C-73C23F7DB173}"/>
            </c:ext>
          </c:extLst>
        </c:ser>
        <c:ser>
          <c:idx val="1"/>
          <c:order val="1"/>
          <c:tx>
            <c:strRef>
              <c:f>Calculations!$Y$2</c:f>
              <c:strCache>
                <c:ptCount val="1"/>
                <c:pt idx="0">
                  <c:v>Count of 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Calculations!$W$3:$W$27</c:f>
              <c:strCache>
                <c:ptCount val="25"/>
                <c:pt idx="0">
                  <c:v>Blmngtn</c:v>
                </c:pt>
                <c:pt idx="1">
                  <c:v>Blueste</c:v>
                </c:pt>
                <c:pt idx="2">
                  <c:v>BrDale</c:v>
                </c:pt>
                <c:pt idx="3">
                  <c:v>BrkSide</c:v>
                </c:pt>
                <c:pt idx="4">
                  <c:v>ClearCr</c:v>
                </c:pt>
                <c:pt idx="5">
                  <c:v>CollgCr</c:v>
                </c:pt>
                <c:pt idx="6">
                  <c:v>Crawfor</c:v>
                </c:pt>
                <c:pt idx="7">
                  <c:v>Edwards</c:v>
                </c:pt>
                <c:pt idx="8">
                  <c:v>Gilbert</c:v>
                </c:pt>
                <c:pt idx="9">
                  <c:v>IDOTRR</c:v>
                </c:pt>
                <c:pt idx="10">
                  <c:v>MeadowV</c:v>
                </c:pt>
                <c:pt idx="11">
                  <c:v>Mitchel</c:v>
                </c:pt>
                <c:pt idx="12">
                  <c:v>NAmes</c:v>
                </c:pt>
                <c:pt idx="13">
                  <c:v>NoRidge</c:v>
                </c:pt>
                <c:pt idx="14">
                  <c:v>NPkVill</c:v>
                </c:pt>
                <c:pt idx="15">
                  <c:v>NridgHt</c:v>
                </c:pt>
                <c:pt idx="16">
                  <c:v>NWAmes</c:v>
                </c:pt>
                <c:pt idx="17">
                  <c:v>OldTown</c:v>
                </c:pt>
                <c:pt idx="18">
                  <c:v>Sawyer</c:v>
                </c:pt>
                <c:pt idx="19">
                  <c:v>SawyerW</c:v>
                </c:pt>
                <c:pt idx="20">
                  <c:v>Somerst</c:v>
                </c:pt>
                <c:pt idx="21">
                  <c:v>StoneBr</c:v>
                </c:pt>
                <c:pt idx="22">
                  <c:v>SWISU</c:v>
                </c:pt>
                <c:pt idx="23">
                  <c:v>Timber</c:v>
                </c:pt>
                <c:pt idx="24">
                  <c:v>Veenker</c:v>
                </c:pt>
              </c:strCache>
            </c:strRef>
          </c:cat>
          <c:val>
            <c:numRef>
              <c:f>Calculations!$Y$3:$Y$27</c:f>
              <c:numCache>
                <c:formatCode>General</c:formatCode>
                <c:ptCount val="25"/>
                <c:pt idx="0">
                  <c:v>17</c:v>
                </c:pt>
                <c:pt idx="1">
                  <c:v>2</c:v>
                </c:pt>
                <c:pt idx="2">
                  <c:v>16</c:v>
                </c:pt>
                <c:pt idx="3">
                  <c:v>58</c:v>
                </c:pt>
                <c:pt idx="4">
                  <c:v>28</c:v>
                </c:pt>
                <c:pt idx="5">
                  <c:v>150</c:v>
                </c:pt>
                <c:pt idx="6">
                  <c:v>51</c:v>
                </c:pt>
                <c:pt idx="7">
                  <c:v>100</c:v>
                </c:pt>
                <c:pt idx="8">
                  <c:v>79</c:v>
                </c:pt>
                <c:pt idx="9">
                  <c:v>37</c:v>
                </c:pt>
                <c:pt idx="10">
                  <c:v>17</c:v>
                </c:pt>
                <c:pt idx="11">
                  <c:v>49</c:v>
                </c:pt>
                <c:pt idx="12">
                  <c:v>225</c:v>
                </c:pt>
                <c:pt idx="13">
                  <c:v>41</c:v>
                </c:pt>
                <c:pt idx="14">
                  <c:v>9</c:v>
                </c:pt>
                <c:pt idx="15">
                  <c:v>77</c:v>
                </c:pt>
                <c:pt idx="16">
                  <c:v>73</c:v>
                </c:pt>
                <c:pt idx="17">
                  <c:v>113</c:v>
                </c:pt>
                <c:pt idx="18">
                  <c:v>74</c:v>
                </c:pt>
                <c:pt idx="19">
                  <c:v>59</c:v>
                </c:pt>
                <c:pt idx="20">
                  <c:v>86</c:v>
                </c:pt>
                <c:pt idx="21">
                  <c:v>25</c:v>
                </c:pt>
                <c:pt idx="22">
                  <c:v>25</c:v>
                </c:pt>
                <c:pt idx="23">
                  <c:v>38</c:v>
                </c:pt>
                <c:pt idx="2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57-4AB4-B59C-73C23F7DB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7091808"/>
        <c:axId val="1678515536"/>
      </c:barChart>
      <c:catAx>
        <c:axId val="153709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515536"/>
        <c:crosses val="autoZero"/>
        <c:auto val="1"/>
        <c:lblAlgn val="ctr"/>
        <c:lblOffset val="100"/>
        <c:noMultiLvlLbl val="0"/>
      </c:catAx>
      <c:valAx>
        <c:axId val="1678515536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09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[Preshess, Capstone_2, Housing Data.xlsx]Charts!PivotTable7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Charts!$B$2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Charts!$A$3:$A$1473</c:f>
              <c:multiLvlStrCache>
                <c:ptCount val="1460"/>
                <c:lvl>
                  <c:pt idx="0">
                    <c:v>376</c:v>
                  </c:pt>
                  <c:pt idx="1">
                    <c:v>534</c:v>
                  </c:pt>
                  <c:pt idx="2">
                    <c:v>637</c:v>
                  </c:pt>
                  <c:pt idx="3">
                    <c:v>917</c:v>
                  </c:pt>
                  <c:pt idx="4">
                    <c:v>1101</c:v>
                  </c:pt>
                  <c:pt idx="5">
                    <c:v>75</c:v>
                  </c:pt>
                  <c:pt idx="6">
                    <c:v>89</c:v>
                  </c:pt>
                  <c:pt idx="7">
                    <c:v>251</c:v>
                  </c:pt>
                  <c:pt idx="8">
                    <c:v>324</c:v>
                  </c:pt>
                  <c:pt idx="9">
                    <c:v>343</c:v>
                  </c:pt>
                  <c:pt idx="10">
                    <c:v>450</c:v>
                  </c:pt>
                  <c:pt idx="11">
                    <c:v>621</c:v>
                  </c:pt>
                  <c:pt idx="12">
                    <c:v>711</c:v>
                  </c:pt>
                  <c:pt idx="13">
                    <c:v>737</c:v>
                  </c:pt>
                  <c:pt idx="14">
                    <c:v>969</c:v>
                  </c:pt>
                  <c:pt idx="15">
                    <c:v>999</c:v>
                  </c:pt>
                  <c:pt idx="16">
                    <c:v>1001</c:v>
                  </c:pt>
                  <c:pt idx="17">
                    <c:v>1046</c:v>
                  </c:pt>
                  <c:pt idx="18">
                    <c:v>1062</c:v>
                  </c:pt>
                  <c:pt idx="19">
                    <c:v>1091</c:v>
                  </c:pt>
                  <c:pt idx="20">
                    <c:v>1187</c:v>
                  </c:pt>
                  <c:pt idx="21">
                    <c:v>1322</c:v>
                  </c:pt>
                  <c:pt idx="22">
                    <c:v>1327</c:v>
                  </c:pt>
                  <c:pt idx="23">
                    <c:v>1381</c:v>
                  </c:pt>
                  <c:pt idx="24">
                    <c:v>1405</c:v>
                  </c:pt>
                  <c:pt idx="25">
                    <c:v>18</c:v>
                  </c:pt>
                  <c:pt idx="26">
                    <c:v>30</c:v>
                  </c:pt>
                  <c:pt idx="27">
                    <c:v>31</c:v>
                  </c:pt>
                  <c:pt idx="28">
                    <c:v>40</c:v>
                  </c:pt>
                  <c:pt idx="29">
                    <c:v>49</c:v>
                  </c:pt>
                  <c:pt idx="30">
                    <c:v>69</c:v>
                  </c:pt>
                  <c:pt idx="31">
                    <c:v>72</c:v>
                  </c:pt>
                  <c:pt idx="32">
                    <c:v>76</c:v>
                  </c:pt>
                  <c:pt idx="33">
                    <c:v>77</c:v>
                  </c:pt>
                  <c:pt idx="34">
                    <c:v>79</c:v>
                  </c:pt>
                  <c:pt idx="35">
                    <c:v>90</c:v>
                  </c:pt>
                  <c:pt idx="36">
                    <c:v>91</c:v>
                  </c:pt>
                  <c:pt idx="37">
                    <c:v>98</c:v>
                  </c:pt>
                  <c:pt idx="38">
                    <c:v>100</c:v>
                  </c:pt>
                  <c:pt idx="39">
                    <c:v>107</c:v>
                  </c:pt>
                  <c:pt idx="40">
                    <c:v>122</c:v>
                  </c:pt>
                  <c:pt idx="41">
                    <c:v>141</c:v>
                  </c:pt>
                  <c:pt idx="42">
                    <c:v>164</c:v>
                  </c:pt>
                  <c:pt idx="43">
                    <c:v>201</c:v>
                  </c:pt>
                  <c:pt idx="44">
                    <c:v>208</c:v>
                  </c:pt>
                  <c:pt idx="45">
                    <c:v>218</c:v>
                  </c:pt>
                  <c:pt idx="46">
                    <c:v>224</c:v>
                  </c:pt>
                  <c:pt idx="47">
                    <c:v>278</c:v>
                  </c:pt>
                  <c:pt idx="48">
                    <c:v>288</c:v>
                  </c:pt>
                  <c:pt idx="49">
                    <c:v>309</c:v>
                  </c:pt>
                  <c:pt idx="50">
                    <c:v>342</c:v>
                  </c:pt>
                  <c:pt idx="51">
                    <c:v>372</c:v>
                  </c:pt>
                  <c:pt idx="52">
                    <c:v>394</c:v>
                  </c:pt>
                  <c:pt idx="53">
                    <c:v>406</c:v>
                  </c:pt>
                  <c:pt idx="54">
                    <c:v>428</c:v>
                  </c:pt>
                  <c:pt idx="55">
                    <c:v>435</c:v>
                  </c:pt>
                  <c:pt idx="56">
                    <c:v>442</c:v>
                  </c:pt>
                  <c:pt idx="57">
                    <c:v>458</c:v>
                  </c:pt>
                  <c:pt idx="58">
                    <c:v>480</c:v>
                  </c:pt>
                  <c:pt idx="59">
                    <c:v>490</c:v>
                  </c:pt>
                  <c:pt idx="60">
                    <c:v>496</c:v>
                  </c:pt>
                  <c:pt idx="61">
                    <c:v>521</c:v>
                  </c:pt>
                  <c:pt idx="62">
                    <c:v>529</c:v>
                  </c:pt>
                  <c:pt idx="63">
                    <c:v>538</c:v>
                  </c:pt>
                  <c:pt idx="64">
                    <c:v>554</c:v>
                  </c:pt>
                  <c:pt idx="65">
                    <c:v>558</c:v>
                  </c:pt>
                  <c:pt idx="66">
                    <c:v>585</c:v>
                  </c:pt>
                  <c:pt idx="67">
                    <c:v>610</c:v>
                  </c:pt>
                  <c:pt idx="68">
                    <c:v>615</c:v>
                  </c:pt>
                  <c:pt idx="69">
                    <c:v>650</c:v>
                  </c:pt>
                  <c:pt idx="70">
                    <c:v>652</c:v>
                  </c:pt>
                  <c:pt idx="71">
                    <c:v>664</c:v>
                  </c:pt>
                  <c:pt idx="72">
                    <c:v>670</c:v>
                  </c:pt>
                  <c:pt idx="73">
                    <c:v>677</c:v>
                  </c:pt>
                  <c:pt idx="74">
                    <c:v>706</c:v>
                  </c:pt>
                  <c:pt idx="75">
                    <c:v>712</c:v>
                  </c:pt>
                  <c:pt idx="76">
                    <c:v>714</c:v>
                  </c:pt>
                  <c:pt idx="77">
                    <c:v>723</c:v>
                  </c:pt>
                  <c:pt idx="78">
                    <c:v>724</c:v>
                  </c:pt>
                  <c:pt idx="79">
                    <c:v>726</c:v>
                  </c:pt>
                  <c:pt idx="80">
                    <c:v>730</c:v>
                  </c:pt>
                  <c:pt idx="81">
                    <c:v>750</c:v>
                  </c:pt>
                  <c:pt idx="82">
                    <c:v>751</c:v>
                  </c:pt>
                  <c:pt idx="83">
                    <c:v>772</c:v>
                  </c:pt>
                  <c:pt idx="84">
                    <c:v>789</c:v>
                  </c:pt>
                  <c:pt idx="85">
                    <c:v>802</c:v>
                  </c:pt>
                  <c:pt idx="86">
                    <c:v>822</c:v>
                  </c:pt>
                  <c:pt idx="87">
                    <c:v>836</c:v>
                  </c:pt>
                  <c:pt idx="88">
                    <c:v>868</c:v>
                  </c:pt>
                  <c:pt idx="89">
                    <c:v>877</c:v>
                  </c:pt>
                  <c:pt idx="90">
                    <c:v>884</c:v>
                  </c:pt>
                  <c:pt idx="91">
                    <c:v>897</c:v>
                  </c:pt>
                  <c:pt idx="92">
                    <c:v>901</c:v>
                  </c:pt>
                  <c:pt idx="93">
                    <c:v>916</c:v>
                  </c:pt>
                  <c:pt idx="94">
                    <c:v>918</c:v>
                  </c:pt>
                  <c:pt idx="95">
                    <c:v>936</c:v>
                  </c:pt>
                  <c:pt idx="96">
                    <c:v>943</c:v>
                  </c:pt>
                  <c:pt idx="97">
                    <c:v>971</c:v>
                  </c:pt>
                  <c:pt idx="98">
                    <c:v>977</c:v>
                  </c:pt>
                  <c:pt idx="99">
                    <c:v>979</c:v>
                  </c:pt>
                  <c:pt idx="100">
                    <c:v>996</c:v>
                  </c:pt>
                  <c:pt idx="101">
                    <c:v>1008</c:v>
                  </c:pt>
                  <c:pt idx="102">
                    <c:v>1021</c:v>
                  </c:pt>
                  <c:pt idx="103">
                    <c:v>1036</c:v>
                  </c:pt>
                  <c:pt idx="104">
                    <c:v>1039</c:v>
                  </c:pt>
                  <c:pt idx="105">
                    <c:v>1040</c:v>
                  </c:pt>
                  <c:pt idx="106">
                    <c:v>1050</c:v>
                  </c:pt>
                  <c:pt idx="107">
                    <c:v>1087</c:v>
                  </c:pt>
                  <c:pt idx="108">
                    <c:v>1099</c:v>
                  </c:pt>
                  <c:pt idx="109">
                    <c:v>1123</c:v>
                  </c:pt>
                  <c:pt idx="110">
                    <c:v>1126</c:v>
                  </c:pt>
                  <c:pt idx="111">
                    <c:v>1131</c:v>
                  </c:pt>
                  <c:pt idx="112">
                    <c:v>1145</c:v>
                  </c:pt>
                  <c:pt idx="113">
                    <c:v>1164</c:v>
                  </c:pt>
                  <c:pt idx="114">
                    <c:v>1191</c:v>
                  </c:pt>
                  <c:pt idx="115">
                    <c:v>1200</c:v>
                  </c:pt>
                  <c:pt idx="116">
                    <c:v>1201</c:v>
                  </c:pt>
                  <c:pt idx="117">
                    <c:v>1207</c:v>
                  </c:pt>
                  <c:pt idx="118">
                    <c:v>1213</c:v>
                  </c:pt>
                  <c:pt idx="119">
                    <c:v>1214</c:v>
                  </c:pt>
                  <c:pt idx="120">
                    <c:v>1219</c:v>
                  </c:pt>
                  <c:pt idx="121">
                    <c:v>1233</c:v>
                  </c:pt>
                  <c:pt idx="122">
                    <c:v>1263</c:v>
                  </c:pt>
                  <c:pt idx="123">
                    <c:v>1280</c:v>
                  </c:pt>
                  <c:pt idx="124">
                    <c:v>1315</c:v>
                  </c:pt>
                  <c:pt idx="125">
                    <c:v>1320</c:v>
                  </c:pt>
                  <c:pt idx="126">
                    <c:v>1324</c:v>
                  </c:pt>
                  <c:pt idx="127">
                    <c:v>1326</c:v>
                  </c:pt>
                  <c:pt idx="128">
                    <c:v>1333</c:v>
                  </c:pt>
                  <c:pt idx="129">
                    <c:v>1338</c:v>
                  </c:pt>
                  <c:pt idx="130">
                    <c:v>1341</c:v>
                  </c:pt>
                  <c:pt idx="131">
                    <c:v>1346</c:v>
                  </c:pt>
                  <c:pt idx="132">
                    <c:v>1363</c:v>
                  </c:pt>
                  <c:pt idx="133">
                    <c:v>1371</c:v>
                  </c:pt>
                  <c:pt idx="134">
                    <c:v>1386</c:v>
                  </c:pt>
                  <c:pt idx="135">
                    <c:v>1409</c:v>
                  </c:pt>
                  <c:pt idx="136">
                    <c:v>1413</c:v>
                  </c:pt>
                  <c:pt idx="137">
                    <c:v>1417</c:v>
                  </c:pt>
                  <c:pt idx="138">
                    <c:v>1433</c:v>
                  </c:pt>
                  <c:pt idx="139">
                    <c:v>1437</c:v>
                  </c:pt>
                  <c:pt idx="140">
                    <c:v>1449</c:v>
                  </c:pt>
                  <c:pt idx="141">
                    <c:v>6</c:v>
                  </c:pt>
                  <c:pt idx="142">
                    <c:v>10</c:v>
                  </c:pt>
                  <c:pt idx="143">
                    <c:v>11</c:v>
                  </c:pt>
                  <c:pt idx="144">
                    <c:v>13</c:v>
                  </c:pt>
                  <c:pt idx="145">
                    <c:v>19</c:v>
                  </c:pt>
                  <c:pt idx="146">
                    <c:v>20</c:v>
                  </c:pt>
                  <c:pt idx="147">
                    <c:v>24</c:v>
                  </c:pt>
                  <c:pt idx="148">
                    <c:v>25</c:v>
                  </c:pt>
                  <c:pt idx="149">
                    <c:v>27</c:v>
                  </c:pt>
                  <c:pt idx="150">
                    <c:v>29</c:v>
                  </c:pt>
                  <c:pt idx="151">
                    <c:v>32</c:v>
                  </c:pt>
                  <c:pt idx="152">
                    <c:v>34</c:v>
                  </c:pt>
                  <c:pt idx="153">
                    <c:v>37</c:v>
                  </c:pt>
                  <c:pt idx="154">
                    <c:v>38</c:v>
                  </c:pt>
                  <c:pt idx="155">
                    <c:v>39</c:v>
                  </c:pt>
                  <c:pt idx="156">
                    <c:v>42</c:v>
                  </c:pt>
                  <c:pt idx="157">
                    <c:v>43</c:v>
                  </c:pt>
                  <c:pt idx="158">
                    <c:v>44</c:v>
                  </c:pt>
                  <c:pt idx="159">
                    <c:v>45</c:v>
                  </c:pt>
                  <c:pt idx="160">
                    <c:v>50</c:v>
                  </c:pt>
                  <c:pt idx="161">
                    <c:v>53</c:v>
                  </c:pt>
                  <c:pt idx="162">
                    <c:v>55</c:v>
                  </c:pt>
                  <c:pt idx="163">
                    <c:v>60</c:v>
                  </c:pt>
                  <c:pt idx="164">
                    <c:v>62</c:v>
                  </c:pt>
                  <c:pt idx="165">
                    <c:v>74</c:v>
                  </c:pt>
                  <c:pt idx="166">
                    <c:v>78</c:v>
                  </c:pt>
                  <c:pt idx="167">
                    <c:v>80</c:v>
                  </c:pt>
                  <c:pt idx="168">
                    <c:v>84</c:v>
                  </c:pt>
                  <c:pt idx="169">
                    <c:v>92</c:v>
                  </c:pt>
                  <c:pt idx="170">
                    <c:v>93</c:v>
                  </c:pt>
                  <c:pt idx="171">
                    <c:v>99</c:v>
                  </c:pt>
                  <c:pt idx="172">
                    <c:v>103</c:v>
                  </c:pt>
                  <c:pt idx="173">
                    <c:v>108</c:v>
                  </c:pt>
                  <c:pt idx="174">
                    <c:v>109</c:v>
                  </c:pt>
                  <c:pt idx="175">
                    <c:v>117</c:v>
                  </c:pt>
                  <c:pt idx="176">
                    <c:v>118</c:v>
                  </c:pt>
                  <c:pt idx="177">
                    <c:v>128</c:v>
                  </c:pt>
                  <c:pt idx="178">
                    <c:v>130</c:v>
                  </c:pt>
                  <c:pt idx="179">
                    <c:v>133</c:v>
                  </c:pt>
                  <c:pt idx="180">
                    <c:v>135</c:v>
                  </c:pt>
                  <c:pt idx="181">
                    <c:v>137</c:v>
                  </c:pt>
                  <c:pt idx="182">
                    <c:v>143</c:v>
                  </c:pt>
                  <c:pt idx="183">
                    <c:v>145</c:v>
                  </c:pt>
                  <c:pt idx="184">
                    <c:v>147</c:v>
                  </c:pt>
                  <c:pt idx="185">
                    <c:v>150</c:v>
                  </c:pt>
                  <c:pt idx="186">
                    <c:v>151</c:v>
                  </c:pt>
                  <c:pt idx="187">
                    <c:v>157</c:v>
                  </c:pt>
                  <c:pt idx="188">
                    <c:v>166</c:v>
                  </c:pt>
                  <c:pt idx="189">
                    <c:v>167</c:v>
                  </c:pt>
                  <c:pt idx="190">
                    <c:v>171</c:v>
                  </c:pt>
                  <c:pt idx="191">
                    <c:v>178</c:v>
                  </c:pt>
                  <c:pt idx="192">
                    <c:v>180</c:v>
                  </c:pt>
                  <c:pt idx="193">
                    <c:v>183</c:v>
                  </c:pt>
                  <c:pt idx="194">
                    <c:v>185</c:v>
                  </c:pt>
                  <c:pt idx="195">
                    <c:v>188</c:v>
                  </c:pt>
                  <c:pt idx="196">
                    <c:v>189</c:v>
                  </c:pt>
                  <c:pt idx="197">
                    <c:v>195</c:v>
                  </c:pt>
                  <c:pt idx="198">
                    <c:v>205</c:v>
                  </c:pt>
                  <c:pt idx="199">
                    <c:v>207</c:v>
                  </c:pt>
                  <c:pt idx="200">
                    <c:v>211</c:v>
                  </c:pt>
                  <c:pt idx="201">
                    <c:v>214</c:v>
                  </c:pt>
                  <c:pt idx="202">
                    <c:v>216</c:v>
                  </c:pt>
                  <c:pt idx="203">
                    <c:v>226</c:v>
                  </c:pt>
                  <c:pt idx="204">
                    <c:v>229</c:v>
                  </c:pt>
                  <c:pt idx="205">
                    <c:v>234</c:v>
                  </c:pt>
                  <c:pt idx="206">
                    <c:v>242</c:v>
                  </c:pt>
                  <c:pt idx="207">
                    <c:v>243</c:v>
                  </c:pt>
                  <c:pt idx="208">
                    <c:v>255</c:v>
                  </c:pt>
                  <c:pt idx="209">
                    <c:v>260</c:v>
                  </c:pt>
                  <c:pt idx="210">
                    <c:v>264</c:v>
                  </c:pt>
                  <c:pt idx="211">
                    <c:v>265</c:v>
                  </c:pt>
                  <c:pt idx="212">
                    <c:v>268</c:v>
                  </c:pt>
                  <c:pt idx="213">
                    <c:v>269</c:v>
                  </c:pt>
                  <c:pt idx="214">
                    <c:v>275</c:v>
                  </c:pt>
                  <c:pt idx="215">
                    <c:v>289</c:v>
                  </c:pt>
                  <c:pt idx="216">
                    <c:v>292</c:v>
                  </c:pt>
                  <c:pt idx="217">
                    <c:v>293</c:v>
                  </c:pt>
                  <c:pt idx="218">
                    <c:v>297</c:v>
                  </c:pt>
                  <c:pt idx="219">
                    <c:v>301</c:v>
                  </c:pt>
                  <c:pt idx="220">
                    <c:v>304</c:v>
                  </c:pt>
                  <c:pt idx="221">
                    <c:v>313</c:v>
                  </c:pt>
                  <c:pt idx="222">
                    <c:v>326</c:v>
                  </c:pt>
                  <c:pt idx="223">
                    <c:v>330</c:v>
                  </c:pt>
                  <c:pt idx="224">
                    <c:v>331</c:v>
                  </c:pt>
                  <c:pt idx="225">
                    <c:v>332</c:v>
                  </c:pt>
                  <c:pt idx="226">
                    <c:v>336</c:v>
                  </c:pt>
                  <c:pt idx="227">
                    <c:v>345</c:v>
                  </c:pt>
                  <c:pt idx="228">
                    <c:v>353</c:v>
                  </c:pt>
                  <c:pt idx="229">
                    <c:v>358</c:v>
                  </c:pt>
                  <c:pt idx="230">
                    <c:v>359</c:v>
                  </c:pt>
                  <c:pt idx="231">
                    <c:v>362</c:v>
                  </c:pt>
                  <c:pt idx="232">
                    <c:v>366</c:v>
                  </c:pt>
                  <c:pt idx="233">
                    <c:v>369</c:v>
                  </c:pt>
                  <c:pt idx="234">
                    <c:v>370</c:v>
                  </c:pt>
                  <c:pt idx="235">
                    <c:v>374</c:v>
                  </c:pt>
                  <c:pt idx="236">
                    <c:v>377</c:v>
                  </c:pt>
                  <c:pt idx="237">
                    <c:v>381</c:v>
                  </c:pt>
                  <c:pt idx="238">
                    <c:v>387</c:v>
                  </c:pt>
                  <c:pt idx="239">
                    <c:v>391</c:v>
                  </c:pt>
                  <c:pt idx="240">
                    <c:v>393</c:v>
                  </c:pt>
                  <c:pt idx="241">
                    <c:v>395</c:v>
                  </c:pt>
                  <c:pt idx="242">
                    <c:v>396</c:v>
                  </c:pt>
                  <c:pt idx="243">
                    <c:v>397</c:v>
                  </c:pt>
                  <c:pt idx="244">
                    <c:v>398</c:v>
                  </c:pt>
                  <c:pt idx="245">
                    <c:v>399</c:v>
                  </c:pt>
                  <c:pt idx="246">
                    <c:v>403</c:v>
                  </c:pt>
                  <c:pt idx="247">
                    <c:v>411</c:v>
                  </c:pt>
                  <c:pt idx="248">
                    <c:v>412</c:v>
                  </c:pt>
                  <c:pt idx="249">
                    <c:v>414</c:v>
                  </c:pt>
                  <c:pt idx="250">
                    <c:v>419</c:v>
                  </c:pt>
                  <c:pt idx="251">
                    <c:v>420</c:v>
                  </c:pt>
                  <c:pt idx="252">
                    <c:v>423</c:v>
                  </c:pt>
                  <c:pt idx="253">
                    <c:v>433</c:v>
                  </c:pt>
                  <c:pt idx="254">
                    <c:v>439</c:v>
                  </c:pt>
                  <c:pt idx="255">
                    <c:v>443</c:v>
                  </c:pt>
                  <c:pt idx="256">
                    <c:v>455</c:v>
                  </c:pt>
                  <c:pt idx="257">
                    <c:v>457</c:v>
                  </c:pt>
                  <c:pt idx="258">
                    <c:v>460</c:v>
                  </c:pt>
                  <c:pt idx="259">
                    <c:v>463</c:v>
                  </c:pt>
                  <c:pt idx="260">
                    <c:v>465</c:v>
                  </c:pt>
                  <c:pt idx="261">
                    <c:v>468</c:v>
                  </c:pt>
                  <c:pt idx="262">
                    <c:v>476</c:v>
                  </c:pt>
                  <c:pt idx="263">
                    <c:v>485</c:v>
                  </c:pt>
                  <c:pt idx="264">
                    <c:v>486</c:v>
                  </c:pt>
                  <c:pt idx="265">
                    <c:v>487</c:v>
                  </c:pt>
                  <c:pt idx="266">
                    <c:v>488</c:v>
                  </c:pt>
                  <c:pt idx="267">
                    <c:v>489</c:v>
                  </c:pt>
                  <c:pt idx="268">
                    <c:v>491</c:v>
                  </c:pt>
                  <c:pt idx="269">
                    <c:v>494</c:v>
                  </c:pt>
                  <c:pt idx="270">
                    <c:v>495</c:v>
                  </c:pt>
                  <c:pt idx="271">
                    <c:v>499</c:v>
                  </c:pt>
                  <c:pt idx="272">
                    <c:v>500</c:v>
                  </c:pt>
                  <c:pt idx="273">
                    <c:v>503</c:v>
                  </c:pt>
                  <c:pt idx="274">
                    <c:v>506</c:v>
                  </c:pt>
                  <c:pt idx="275">
                    <c:v>510</c:v>
                  </c:pt>
                  <c:pt idx="276">
                    <c:v>511</c:v>
                  </c:pt>
                  <c:pt idx="277">
                    <c:v>513</c:v>
                  </c:pt>
                  <c:pt idx="278">
                    <c:v>515</c:v>
                  </c:pt>
                  <c:pt idx="279">
                    <c:v>527</c:v>
                  </c:pt>
                  <c:pt idx="280">
                    <c:v>533</c:v>
                  </c:pt>
                  <c:pt idx="281">
                    <c:v>536</c:v>
                  </c:pt>
                  <c:pt idx="282">
                    <c:v>539</c:v>
                  </c:pt>
                  <c:pt idx="283">
                    <c:v>548</c:v>
                  </c:pt>
                  <c:pt idx="284">
                    <c:v>549</c:v>
                  </c:pt>
                  <c:pt idx="285">
                    <c:v>552</c:v>
                  </c:pt>
                  <c:pt idx="286">
                    <c:v>556</c:v>
                  </c:pt>
                  <c:pt idx="287">
                    <c:v>557</c:v>
                  </c:pt>
                  <c:pt idx="288">
                    <c:v>561</c:v>
                  </c:pt>
                  <c:pt idx="289">
                    <c:v>562</c:v>
                  </c:pt>
                  <c:pt idx="290">
                    <c:v>563</c:v>
                  </c:pt>
                  <c:pt idx="291">
                    <c:v>570</c:v>
                  </c:pt>
                  <c:pt idx="292">
                    <c:v>571</c:v>
                  </c:pt>
                  <c:pt idx="293">
                    <c:v>575</c:v>
                  </c:pt>
                  <c:pt idx="294">
                    <c:v>576</c:v>
                  </c:pt>
                  <c:pt idx="295">
                    <c:v>578</c:v>
                  </c:pt>
                  <c:pt idx="296">
                    <c:v>580</c:v>
                  </c:pt>
                  <c:pt idx="297">
                    <c:v>588</c:v>
                  </c:pt>
                  <c:pt idx="298">
                    <c:v>589</c:v>
                  </c:pt>
                  <c:pt idx="299">
                    <c:v>590</c:v>
                  </c:pt>
                  <c:pt idx="300">
                    <c:v>593</c:v>
                  </c:pt>
                  <c:pt idx="301">
                    <c:v>595</c:v>
                  </c:pt>
                  <c:pt idx="302">
                    <c:v>599</c:v>
                  </c:pt>
                  <c:pt idx="303">
                    <c:v>607</c:v>
                  </c:pt>
                  <c:pt idx="304">
                    <c:v>608</c:v>
                  </c:pt>
                  <c:pt idx="305">
                    <c:v>614</c:v>
                  </c:pt>
                  <c:pt idx="306">
                    <c:v>623</c:v>
                  </c:pt>
                  <c:pt idx="307">
                    <c:v>627</c:v>
                  </c:pt>
                  <c:pt idx="308">
                    <c:v>629</c:v>
                  </c:pt>
                  <c:pt idx="309">
                    <c:v>631</c:v>
                  </c:pt>
                  <c:pt idx="310">
                    <c:v>634</c:v>
                  </c:pt>
                  <c:pt idx="311">
                    <c:v>638</c:v>
                  </c:pt>
                  <c:pt idx="312">
                    <c:v>639</c:v>
                  </c:pt>
                  <c:pt idx="313">
                    <c:v>644</c:v>
                  </c:pt>
                  <c:pt idx="314">
                    <c:v>647</c:v>
                  </c:pt>
                  <c:pt idx="315">
                    <c:v>657</c:v>
                  </c:pt>
                  <c:pt idx="316">
                    <c:v>660</c:v>
                  </c:pt>
                  <c:pt idx="317">
                    <c:v>669</c:v>
                  </c:pt>
                  <c:pt idx="318">
                    <c:v>678</c:v>
                  </c:pt>
                  <c:pt idx="319">
                    <c:v>680</c:v>
                  </c:pt>
                  <c:pt idx="320">
                    <c:v>682</c:v>
                  </c:pt>
                  <c:pt idx="321">
                    <c:v>694</c:v>
                  </c:pt>
                  <c:pt idx="322">
                    <c:v>695</c:v>
                  </c:pt>
                  <c:pt idx="323">
                    <c:v>697</c:v>
                  </c:pt>
                  <c:pt idx="324">
                    <c:v>698</c:v>
                  </c:pt>
                  <c:pt idx="325">
                    <c:v>699</c:v>
                  </c:pt>
                  <c:pt idx="326">
                    <c:v>704</c:v>
                  </c:pt>
                  <c:pt idx="327">
                    <c:v>710</c:v>
                  </c:pt>
                  <c:pt idx="328">
                    <c:v>718</c:v>
                  </c:pt>
                  <c:pt idx="329">
                    <c:v>720</c:v>
                  </c:pt>
                  <c:pt idx="330">
                    <c:v>729</c:v>
                  </c:pt>
                  <c:pt idx="331">
                    <c:v>734</c:v>
                  </c:pt>
                  <c:pt idx="332">
                    <c:v>735</c:v>
                  </c:pt>
                  <c:pt idx="333">
                    <c:v>739</c:v>
                  </c:pt>
                  <c:pt idx="334">
                    <c:v>741</c:v>
                  </c:pt>
                  <c:pt idx="335">
                    <c:v>744</c:v>
                  </c:pt>
                  <c:pt idx="336">
                    <c:v>762</c:v>
                  </c:pt>
                  <c:pt idx="337">
                    <c:v>771</c:v>
                  </c:pt>
                  <c:pt idx="338">
                    <c:v>774</c:v>
                  </c:pt>
                  <c:pt idx="339">
                    <c:v>778</c:v>
                  </c:pt>
                  <c:pt idx="340">
                    <c:v>779</c:v>
                  </c:pt>
                  <c:pt idx="341">
                    <c:v>784</c:v>
                  </c:pt>
                  <c:pt idx="342">
                    <c:v>787</c:v>
                  </c:pt>
                  <c:pt idx="343">
                    <c:v>798</c:v>
                  </c:pt>
                  <c:pt idx="344">
                    <c:v>800</c:v>
                  </c:pt>
                  <c:pt idx="345">
                    <c:v>805</c:v>
                  </c:pt>
                  <c:pt idx="346">
                    <c:v>807</c:v>
                  </c:pt>
                  <c:pt idx="347">
                    <c:v>808</c:v>
                  </c:pt>
                  <c:pt idx="348">
                    <c:v>809</c:v>
                  </c:pt>
                  <c:pt idx="349">
                    <c:v>810</c:v>
                  </c:pt>
                  <c:pt idx="350">
                    <c:v>813</c:v>
                  </c:pt>
                  <c:pt idx="351">
                    <c:v>815</c:v>
                  </c:pt>
                  <c:pt idx="352">
                    <c:v>817</c:v>
                  </c:pt>
                  <c:pt idx="353">
                    <c:v>827</c:v>
                  </c:pt>
                  <c:pt idx="354">
                    <c:v>829</c:v>
                  </c:pt>
                  <c:pt idx="355">
                    <c:v>835</c:v>
                  </c:pt>
                  <c:pt idx="356">
                    <c:v>837</c:v>
                  </c:pt>
                  <c:pt idx="357">
                    <c:v>839</c:v>
                  </c:pt>
                  <c:pt idx="358">
                    <c:v>840</c:v>
                  </c:pt>
                  <c:pt idx="359">
                    <c:v>842</c:v>
                  </c:pt>
                  <c:pt idx="360">
                    <c:v>844</c:v>
                  </c:pt>
                  <c:pt idx="361">
                    <c:v>845</c:v>
                  </c:pt>
                  <c:pt idx="362">
                    <c:v>846</c:v>
                  </c:pt>
                  <c:pt idx="363">
                    <c:v>848</c:v>
                  </c:pt>
                  <c:pt idx="364">
                    <c:v>855</c:v>
                  </c:pt>
                  <c:pt idx="365">
                    <c:v>856</c:v>
                  </c:pt>
                  <c:pt idx="366">
                    <c:v>862</c:v>
                  </c:pt>
                  <c:pt idx="367">
                    <c:v>864</c:v>
                  </c:pt>
                  <c:pt idx="368">
                    <c:v>866</c:v>
                  </c:pt>
                  <c:pt idx="369">
                    <c:v>869</c:v>
                  </c:pt>
                  <c:pt idx="370">
                    <c:v>871</c:v>
                  </c:pt>
                  <c:pt idx="371">
                    <c:v>873</c:v>
                  </c:pt>
                  <c:pt idx="372">
                    <c:v>874</c:v>
                  </c:pt>
                  <c:pt idx="373">
                    <c:v>875</c:v>
                  </c:pt>
                  <c:pt idx="374">
                    <c:v>879</c:v>
                  </c:pt>
                  <c:pt idx="375">
                    <c:v>880</c:v>
                  </c:pt>
                  <c:pt idx="376">
                    <c:v>881</c:v>
                  </c:pt>
                  <c:pt idx="377">
                    <c:v>885</c:v>
                  </c:pt>
                  <c:pt idx="378">
                    <c:v>887</c:v>
                  </c:pt>
                  <c:pt idx="379">
                    <c:v>888</c:v>
                  </c:pt>
                  <c:pt idx="380">
                    <c:v>891</c:v>
                  </c:pt>
                  <c:pt idx="381">
                    <c:v>894</c:v>
                  </c:pt>
                  <c:pt idx="382">
                    <c:v>895</c:v>
                  </c:pt>
                  <c:pt idx="383">
                    <c:v>898</c:v>
                  </c:pt>
                  <c:pt idx="384">
                    <c:v>900</c:v>
                  </c:pt>
                  <c:pt idx="385">
                    <c:v>902</c:v>
                  </c:pt>
                  <c:pt idx="386">
                    <c:v>905</c:v>
                  </c:pt>
                  <c:pt idx="387">
                    <c:v>906</c:v>
                  </c:pt>
                  <c:pt idx="388">
                    <c:v>909</c:v>
                  </c:pt>
                  <c:pt idx="389">
                    <c:v>911</c:v>
                  </c:pt>
                  <c:pt idx="390">
                    <c:v>912</c:v>
                  </c:pt>
                  <c:pt idx="391">
                    <c:v>913</c:v>
                  </c:pt>
                  <c:pt idx="392">
                    <c:v>914</c:v>
                  </c:pt>
                  <c:pt idx="393">
                    <c:v>922</c:v>
                  </c:pt>
                  <c:pt idx="394">
                    <c:v>926</c:v>
                  </c:pt>
                  <c:pt idx="395">
                    <c:v>932</c:v>
                  </c:pt>
                  <c:pt idx="396">
                    <c:v>944</c:v>
                  </c:pt>
                  <c:pt idx="397">
                    <c:v>946</c:v>
                  </c:pt>
                  <c:pt idx="398">
                    <c:v>947</c:v>
                  </c:pt>
                  <c:pt idx="399">
                    <c:v>951</c:v>
                  </c:pt>
                  <c:pt idx="400">
                    <c:v>952</c:v>
                  </c:pt>
                  <c:pt idx="401">
                    <c:v>953</c:v>
                  </c:pt>
                  <c:pt idx="402">
                    <c:v>954</c:v>
                  </c:pt>
                  <c:pt idx="403">
                    <c:v>958</c:v>
                  </c:pt>
                  <c:pt idx="404">
                    <c:v>961</c:v>
                  </c:pt>
                  <c:pt idx="405">
                    <c:v>967</c:v>
                  </c:pt>
                  <c:pt idx="406">
                    <c:v>968</c:v>
                  </c:pt>
                  <c:pt idx="407">
                    <c:v>980</c:v>
                  </c:pt>
                  <c:pt idx="408">
                    <c:v>985</c:v>
                  </c:pt>
                  <c:pt idx="409">
                    <c:v>986</c:v>
                  </c:pt>
                  <c:pt idx="410">
                    <c:v>997</c:v>
                  </c:pt>
                  <c:pt idx="411">
                    <c:v>1002</c:v>
                  </c:pt>
                  <c:pt idx="412">
                    <c:v>1004</c:v>
                  </c:pt>
                  <c:pt idx="413">
                    <c:v>1006</c:v>
                  </c:pt>
                  <c:pt idx="414">
                    <c:v>1010</c:v>
                  </c:pt>
                  <c:pt idx="415">
                    <c:v>1011</c:v>
                  </c:pt>
                  <c:pt idx="416">
                    <c:v>1012</c:v>
                  </c:pt>
                  <c:pt idx="417">
                    <c:v>1014</c:v>
                  </c:pt>
                  <c:pt idx="418">
                    <c:v>1023</c:v>
                  </c:pt>
                  <c:pt idx="419">
                    <c:v>1026</c:v>
                  </c:pt>
                  <c:pt idx="420">
                    <c:v>1027</c:v>
                  </c:pt>
                  <c:pt idx="421">
                    <c:v>1029</c:v>
                  </c:pt>
                  <c:pt idx="422">
                    <c:v>1031</c:v>
                  </c:pt>
                  <c:pt idx="423">
                    <c:v>1035</c:v>
                  </c:pt>
                  <c:pt idx="424">
                    <c:v>1041</c:v>
                  </c:pt>
                  <c:pt idx="425">
                    <c:v>1048</c:v>
                  </c:pt>
                  <c:pt idx="426">
                    <c:v>1049</c:v>
                  </c:pt>
                  <c:pt idx="427">
                    <c:v>1054</c:v>
                  </c:pt>
                  <c:pt idx="428">
                    <c:v>1063</c:v>
                  </c:pt>
                  <c:pt idx="429">
                    <c:v>1065</c:v>
                  </c:pt>
                  <c:pt idx="430">
                    <c:v>1070</c:v>
                  </c:pt>
                  <c:pt idx="431">
                    <c:v>1071</c:v>
                  </c:pt>
                  <c:pt idx="432">
                    <c:v>1073</c:v>
                  </c:pt>
                  <c:pt idx="433">
                    <c:v>1077</c:v>
                  </c:pt>
                  <c:pt idx="434">
                    <c:v>1078</c:v>
                  </c:pt>
                  <c:pt idx="435">
                    <c:v>1080</c:v>
                  </c:pt>
                  <c:pt idx="436">
                    <c:v>1082</c:v>
                  </c:pt>
                  <c:pt idx="437">
                    <c:v>1094</c:v>
                  </c:pt>
                  <c:pt idx="438">
                    <c:v>1095</c:v>
                  </c:pt>
                  <c:pt idx="439">
                    <c:v>1102</c:v>
                  </c:pt>
                  <c:pt idx="440">
                    <c:v>1103</c:v>
                  </c:pt>
                  <c:pt idx="441">
                    <c:v>1105</c:v>
                  </c:pt>
                  <c:pt idx="442">
                    <c:v>1113</c:v>
                  </c:pt>
                  <c:pt idx="443">
                    <c:v>1114</c:v>
                  </c:pt>
                  <c:pt idx="444">
                    <c:v>1115</c:v>
                  </c:pt>
                  <c:pt idx="445">
                    <c:v>1118</c:v>
                  </c:pt>
                  <c:pt idx="446">
                    <c:v>1119</c:v>
                  </c:pt>
                  <c:pt idx="447">
                    <c:v>1120</c:v>
                  </c:pt>
                  <c:pt idx="448">
                    <c:v>1124</c:v>
                  </c:pt>
                  <c:pt idx="449">
                    <c:v>1130</c:v>
                  </c:pt>
                  <c:pt idx="450">
                    <c:v>1132</c:v>
                  </c:pt>
                  <c:pt idx="451">
                    <c:v>1138</c:v>
                  </c:pt>
                  <c:pt idx="452">
                    <c:v>1140</c:v>
                  </c:pt>
                  <c:pt idx="453">
                    <c:v>1141</c:v>
                  </c:pt>
                  <c:pt idx="454">
                    <c:v>1142</c:v>
                  </c:pt>
                  <c:pt idx="455">
                    <c:v>1144</c:v>
                  </c:pt>
                  <c:pt idx="456">
                    <c:v>1146</c:v>
                  </c:pt>
                  <c:pt idx="457">
                    <c:v>1152</c:v>
                  </c:pt>
                  <c:pt idx="458">
                    <c:v>1156</c:v>
                  </c:pt>
                  <c:pt idx="459">
                    <c:v>1157</c:v>
                  </c:pt>
                  <c:pt idx="460">
                    <c:v>1163</c:v>
                  </c:pt>
                  <c:pt idx="461">
                    <c:v>1165</c:v>
                  </c:pt>
                  <c:pt idx="462">
                    <c:v>1174</c:v>
                  </c:pt>
                  <c:pt idx="463">
                    <c:v>1177</c:v>
                  </c:pt>
                  <c:pt idx="464">
                    <c:v>1179</c:v>
                  </c:pt>
                  <c:pt idx="465">
                    <c:v>1180</c:v>
                  </c:pt>
                  <c:pt idx="466">
                    <c:v>1184</c:v>
                  </c:pt>
                  <c:pt idx="467">
                    <c:v>1185</c:v>
                  </c:pt>
                  <c:pt idx="468">
                    <c:v>1186</c:v>
                  </c:pt>
                  <c:pt idx="469">
                    <c:v>1193</c:v>
                  </c:pt>
                  <c:pt idx="470">
                    <c:v>1203</c:v>
                  </c:pt>
                  <c:pt idx="471">
                    <c:v>1205</c:v>
                  </c:pt>
                  <c:pt idx="472">
                    <c:v>1209</c:v>
                  </c:pt>
                  <c:pt idx="473">
                    <c:v>1215</c:v>
                  </c:pt>
                  <c:pt idx="474">
                    <c:v>1216</c:v>
                  </c:pt>
                  <c:pt idx="475">
                    <c:v>1221</c:v>
                  </c:pt>
                  <c:pt idx="476">
                    <c:v>1222</c:v>
                  </c:pt>
                  <c:pt idx="477">
                    <c:v>1224</c:v>
                  </c:pt>
                  <c:pt idx="478">
                    <c:v>1228</c:v>
                  </c:pt>
                  <c:pt idx="479">
                    <c:v>1230</c:v>
                  </c:pt>
                  <c:pt idx="480">
                    <c:v>1231</c:v>
                  </c:pt>
                  <c:pt idx="481">
                    <c:v>1232</c:v>
                  </c:pt>
                  <c:pt idx="482">
                    <c:v>1234</c:v>
                  </c:pt>
                  <c:pt idx="483">
                    <c:v>1235</c:v>
                  </c:pt>
                  <c:pt idx="484">
                    <c:v>1236</c:v>
                  </c:pt>
                  <c:pt idx="485">
                    <c:v>1250</c:v>
                  </c:pt>
                  <c:pt idx="486">
                    <c:v>1253</c:v>
                  </c:pt>
                  <c:pt idx="487">
                    <c:v>1258</c:v>
                  </c:pt>
                  <c:pt idx="488">
                    <c:v>1262</c:v>
                  </c:pt>
                  <c:pt idx="489">
                    <c:v>1270</c:v>
                  </c:pt>
                  <c:pt idx="490">
                    <c:v>1273</c:v>
                  </c:pt>
                  <c:pt idx="491">
                    <c:v>1275</c:v>
                  </c:pt>
                  <c:pt idx="492">
                    <c:v>1276</c:v>
                  </c:pt>
                  <c:pt idx="493">
                    <c:v>1283</c:v>
                  </c:pt>
                  <c:pt idx="494">
                    <c:v>1288</c:v>
                  </c:pt>
                  <c:pt idx="495">
                    <c:v>1291</c:v>
                  </c:pt>
                  <c:pt idx="496">
                    <c:v>1292</c:v>
                  </c:pt>
                  <c:pt idx="497">
                    <c:v>1293</c:v>
                  </c:pt>
                  <c:pt idx="498">
                    <c:v>1295</c:v>
                  </c:pt>
                  <c:pt idx="499">
                    <c:v>1296</c:v>
                  </c:pt>
                  <c:pt idx="500">
                    <c:v>1297</c:v>
                  </c:pt>
                  <c:pt idx="501">
                    <c:v>1300</c:v>
                  </c:pt>
                  <c:pt idx="502">
                    <c:v>1308</c:v>
                  </c:pt>
                  <c:pt idx="503">
                    <c:v>1309</c:v>
                  </c:pt>
                  <c:pt idx="504">
                    <c:v>1328</c:v>
                  </c:pt>
                  <c:pt idx="505">
                    <c:v>1332</c:v>
                  </c:pt>
                  <c:pt idx="506">
                    <c:v>1334</c:v>
                  </c:pt>
                  <c:pt idx="507">
                    <c:v>1335</c:v>
                  </c:pt>
                  <c:pt idx="508">
                    <c:v>1337</c:v>
                  </c:pt>
                  <c:pt idx="509">
                    <c:v>1340</c:v>
                  </c:pt>
                  <c:pt idx="510">
                    <c:v>1351</c:v>
                  </c:pt>
                  <c:pt idx="511">
                    <c:v>1357</c:v>
                  </c:pt>
                  <c:pt idx="512">
                    <c:v>1358</c:v>
                  </c:pt>
                  <c:pt idx="513">
                    <c:v>1361</c:v>
                  </c:pt>
                  <c:pt idx="514">
                    <c:v>1368</c:v>
                  </c:pt>
                  <c:pt idx="515">
                    <c:v>1378</c:v>
                  </c:pt>
                  <c:pt idx="516">
                    <c:v>1380</c:v>
                  </c:pt>
                  <c:pt idx="517">
                    <c:v>1384</c:v>
                  </c:pt>
                  <c:pt idx="518">
                    <c:v>1392</c:v>
                  </c:pt>
                  <c:pt idx="519">
                    <c:v>1393</c:v>
                  </c:pt>
                  <c:pt idx="520">
                    <c:v>1397</c:v>
                  </c:pt>
                  <c:pt idx="521">
                    <c:v>1398</c:v>
                  </c:pt>
                  <c:pt idx="522">
                    <c:v>1399</c:v>
                  </c:pt>
                  <c:pt idx="523">
                    <c:v>1407</c:v>
                  </c:pt>
                  <c:pt idx="524">
                    <c:v>1408</c:v>
                  </c:pt>
                  <c:pt idx="525">
                    <c:v>1419</c:v>
                  </c:pt>
                  <c:pt idx="526">
                    <c:v>1425</c:v>
                  </c:pt>
                  <c:pt idx="527">
                    <c:v>1428</c:v>
                  </c:pt>
                  <c:pt idx="528">
                    <c:v>1429</c:v>
                  </c:pt>
                  <c:pt idx="529">
                    <c:v>1431</c:v>
                  </c:pt>
                  <c:pt idx="530">
                    <c:v>1435</c:v>
                  </c:pt>
                  <c:pt idx="531">
                    <c:v>1447</c:v>
                  </c:pt>
                  <c:pt idx="532">
                    <c:v>1450</c:v>
                  </c:pt>
                  <c:pt idx="533">
                    <c:v>1451</c:v>
                  </c:pt>
                  <c:pt idx="534">
                    <c:v>1453</c:v>
                  </c:pt>
                  <c:pt idx="535">
                    <c:v>1454</c:v>
                  </c:pt>
                  <c:pt idx="536">
                    <c:v>1459</c:v>
                  </c:pt>
                  <c:pt idx="537">
                    <c:v>1460</c:v>
                  </c:pt>
                  <c:pt idx="538">
                    <c:v>2</c:v>
                  </c:pt>
                  <c:pt idx="539">
                    <c:v>15</c:v>
                  </c:pt>
                  <c:pt idx="540">
                    <c:v>17</c:v>
                  </c:pt>
                  <c:pt idx="541">
                    <c:v>41</c:v>
                  </c:pt>
                  <c:pt idx="542">
                    <c:v>51</c:v>
                  </c:pt>
                  <c:pt idx="543">
                    <c:v>52</c:v>
                  </c:pt>
                  <c:pt idx="544">
                    <c:v>56</c:v>
                  </c:pt>
                  <c:pt idx="545">
                    <c:v>61</c:v>
                  </c:pt>
                  <c:pt idx="546">
                    <c:v>81</c:v>
                  </c:pt>
                  <c:pt idx="547">
                    <c:v>82</c:v>
                  </c:pt>
                  <c:pt idx="548">
                    <c:v>87</c:v>
                  </c:pt>
                  <c:pt idx="549">
                    <c:v>88</c:v>
                  </c:pt>
                  <c:pt idx="550">
                    <c:v>94</c:v>
                  </c:pt>
                  <c:pt idx="551">
                    <c:v>95</c:v>
                  </c:pt>
                  <c:pt idx="552">
                    <c:v>96</c:v>
                  </c:pt>
                  <c:pt idx="553">
                    <c:v>101</c:v>
                  </c:pt>
                  <c:pt idx="554">
                    <c:v>102</c:v>
                  </c:pt>
                  <c:pt idx="555">
                    <c:v>110</c:v>
                  </c:pt>
                  <c:pt idx="556">
                    <c:v>111</c:v>
                  </c:pt>
                  <c:pt idx="557">
                    <c:v>114</c:v>
                  </c:pt>
                  <c:pt idx="558">
                    <c:v>115</c:v>
                  </c:pt>
                  <c:pt idx="559">
                    <c:v>116</c:v>
                  </c:pt>
                  <c:pt idx="560">
                    <c:v>120</c:v>
                  </c:pt>
                  <c:pt idx="561">
                    <c:v>121</c:v>
                  </c:pt>
                  <c:pt idx="562">
                    <c:v>123</c:v>
                  </c:pt>
                  <c:pt idx="563">
                    <c:v>124</c:v>
                  </c:pt>
                  <c:pt idx="564">
                    <c:v>125</c:v>
                  </c:pt>
                  <c:pt idx="565">
                    <c:v>126</c:v>
                  </c:pt>
                  <c:pt idx="566">
                    <c:v>127</c:v>
                  </c:pt>
                  <c:pt idx="567">
                    <c:v>129</c:v>
                  </c:pt>
                  <c:pt idx="568">
                    <c:v>132</c:v>
                  </c:pt>
                  <c:pt idx="569">
                    <c:v>140</c:v>
                  </c:pt>
                  <c:pt idx="570">
                    <c:v>146</c:v>
                  </c:pt>
                  <c:pt idx="571">
                    <c:v>153</c:v>
                  </c:pt>
                  <c:pt idx="572">
                    <c:v>154</c:v>
                  </c:pt>
                  <c:pt idx="573">
                    <c:v>155</c:v>
                  </c:pt>
                  <c:pt idx="574">
                    <c:v>156</c:v>
                  </c:pt>
                  <c:pt idx="575">
                    <c:v>161</c:v>
                  </c:pt>
                  <c:pt idx="576">
                    <c:v>165</c:v>
                  </c:pt>
                  <c:pt idx="577">
                    <c:v>172</c:v>
                  </c:pt>
                  <c:pt idx="578">
                    <c:v>174</c:v>
                  </c:pt>
                  <c:pt idx="579">
                    <c:v>175</c:v>
                  </c:pt>
                  <c:pt idx="580">
                    <c:v>176</c:v>
                  </c:pt>
                  <c:pt idx="581">
                    <c:v>177</c:v>
                  </c:pt>
                  <c:pt idx="582">
                    <c:v>181</c:v>
                  </c:pt>
                  <c:pt idx="583">
                    <c:v>196</c:v>
                  </c:pt>
                  <c:pt idx="584">
                    <c:v>199</c:v>
                  </c:pt>
                  <c:pt idx="585">
                    <c:v>202</c:v>
                  </c:pt>
                  <c:pt idx="586">
                    <c:v>203</c:v>
                  </c:pt>
                  <c:pt idx="587">
                    <c:v>204</c:v>
                  </c:pt>
                  <c:pt idx="588">
                    <c:v>210</c:v>
                  </c:pt>
                  <c:pt idx="589">
                    <c:v>212</c:v>
                  </c:pt>
                  <c:pt idx="590">
                    <c:v>215</c:v>
                  </c:pt>
                  <c:pt idx="591">
                    <c:v>222</c:v>
                  </c:pt>
                  <c:pt idx="592">
                    <c:v>223</c:v>
                  </c:pt>
                  <c:pt idx="593">
                    <c:v>228</c:v>
                  </c:pt>
                  <c:pt idx="594">
                    <c:v>231</c:v>
                  </c:pt>
                  <c:pt idx="595">
                    <c:v>233</c:v>
                  </c:pt>
                  <c:pt idx="596">
                    <c:v>235</c:v>
                  </c:pt>
                  <c:pt idx="597">
                    <c:v>236</c:v>
                  </c:pt>
                  <c:pt idx="598">
                    <c:v>240</c:v>
                  </c:pt>
                  <c:pt idx="599">
                    <c:v>244</c:v>
                  </c:pt>
                  <c:pt idx="600">
                    <c:v>247</c:v>
                  </c:pt>
                  <c:pt idx="601">
                    <c:v>248</c:v>
                  </c:pt>
                  <c:pt idx="602">
                    <c:v>250</c:v>
                  </c:pt>
                  <c:pt idx="603">
                    <c:v>253</c:v>
                  </c:pt>
                  <c:pt idx="604">
                    <c:v>254</c:v>
                  </c:pt>
                  <c:pt idx="605">
                    <c:v>257</c:v>
                  </c:pt>
                  <c:pt idx="606">
                    <c:v>261</c:v>
                  </c:pt>
                  <c:pt idx="607">
                    <c:v>263</c:v>
                  </c:pt>
                  <c:pt idx="608">
                    <c:v>266</c:v>
                  </c:pt>
                  <c:pt idx="609">
                    <c:v>267</c:v>
                  </c:pt>
                  <c:pt idx="610">
                    <c:v>270</c:v>
                  </c:pt>
                  <c:pt idx="611">
                    <c:v>274</c:v>
                  </c:pt>
                  <c:pt idx="612">
                    <c:v>282</c:v>
                  </c:pt>
                  <c:pt idx="613">
                    <c:v>285</c:v>
                  </c:pt>
                  <c:pt idx="614">
                    <c:v>287</c:v>
                  </c:pt>
                  <c:pt idx="615">
                    <c:v>290</c:v>
                  </c:pt>
                  <c:pt idx="616">
                    <c:v>295</c:v>
                  </c:pt>
                  <c:pt idx="617">
                    <c:v>296</c:v>
                  </c:pt>
                  <c:pt idx="618">
                    <c:v>299</c:v>
                  </c:pt>
                  <c:pt idx="619">
                    <c:v>300</c:v>
                  </c:pt>
                  <c:pt idx="620">
                    <c:v>308</c:v>
                  </c:pt>
                  <c:pt idx="621">
                    <c:v>311</c:v>
                  </c:pt>
                  <c:pt idx="622">
                    <c:v>312</c:v>
                  </c:pt>
                  <c:pt idx="623">
                    <c:v>328</c:v>
                  </c:pt>
                  <c:pt idx="624">
                    <c:v>329</c:v>
                  </c:pt>
                  <c:pt idx="625">
                    <c:v>335</c:v>
                  </c:pt>
                  <c:pt idx="626">
                    <c:v>340</c:v>
                  </c:pt>
                  <c:pt idx="627">
                    <c:v>346</c:v>
                  </c:pt>
                  <c:pt idx="628">
                    <c:v>347</c:v>
                  </c:pt>
                  <c:pt idx="629">
                    <c:v>348</c:v>
                  </c:pt>
                  <c:pt idx="630">
                    <c:v>354</c:v>
                  </c:pt>
                  <c:pt idx="631">
                    <c:v>355</c:v>
                  </c:pt>
                  <c:pt idx="632">
                    <c:v>356</c:v>
                  </c:pt>
                  <c:pt idx="633">
                    <c:v>357</c:v>
                  </c:pt>
                  <c:pt idx="634">
                    <c:v>361</c:v>
                  </c:pt>
                  <c:pt idx="635">
                    <c:v>364</c:v>
                  </c:pt>
                  <c:pt idx="636">
                    <c:v>365</c:v>
                  </c:pt>
                  <c:pt idx="637">
                    <c:v>367</c:v>
                  </c:pt>
                  <c:pt idx="638">
                    <c:v>368</c:v>
                  </c:pt>
                  <c:pt idx="639">
                    <c:v>371</c:v>
                  </c:pt>
                  <c:pt idx="640">
                    <c:v>373</c:v>
                  </c:pt>
                  <c:pt idx="641">
                    <c:v>380</c:v>
                  </c:pt>
                  <c:pt idx="642">
                    <c:v>384</c:v>
                  </c:pt>
                  <c:pt idx="643">
                    <c:v>385</c:v>
                  </c:pt>
                  <c:pt idx="644">
                    <c:v>388</c:v>
                  </c:pt>
                  <c:pt idx="645">
                    <c:v>392</c:v>
                  </c:pt>
                  <c:pt idx="646">
                    <c:v>405</c:v>
                  </c:pt>
                  <c:pt idx="647">
                    <c:v>407</c:v>
                  </c:pt>
                  <c:pt idx="648">
                    <c:v>408</c:v>
                  </c:pt>
                  <c:pt idx="649">
                    <c:v>417</c:v>
                  </c:pt>
                  <c:pt idx="650">
                    <c:v>418</c:v>
                  </c:pt>
                  <c:pt idx="651">
                    <c:v>422</c:v>
                  </c:pt>
                  <c:pt idx="652">
                    <c:v>425</c:v>
                  </c:pt>
                  <c:pt idx="653">
                    <c:v>430</c:v>
                  </c:pt>
                  <c:pt idx="654">
                    <c:v>431</c:v>
                  </c:pt>
                  <c:pt idx="655">
                    <c:v>432</c:v>
                  </c:pt>
                  <c:pt idx="656">
                    <c:v>434</c:v>
                  </c:pt>
                  <c:pt idx="657">
                    <c:v>437</c:v>
                  </c:pt>
                  <c:pt idx="658">
                    <c:v>438</c:v>
                  </c:pt>
                  <c:pt idx="659">
                    <c:v>440</c:v>
                  </c:pt>
                  <c:pt idx="660">
                    <c:v>446</c:v>
                  </c:pt>
                  <c:pt idx="661">
                    <c:v>447</c:v>
                  </c:pt>
                  <c:pt idx="662">
                    <c:v>449</c:v>
                  </c:pt>
                  <c:pt idx="663">
                    <c:v>451</c:v>
                  </c:pt>
                  <c:pt idx="664">
                    <c:v>453</c:v>
                  </c:pt>
                  <c:pt idx="665">
                    <c:v>464</c:v>
                  </c:pt>
                  <c:pt idx="666">
                    <c:v>470</c:v>
                  </c:pt>
                  <c:pt idx="667">
                    <c:v>473</c:v>
                  </c:pt>
                  <c:pt idx="668">
                    <c:v>477</c:v>
                  </c:pt>
                  <c:pt idx="669">
                    <c:v>484</c:v>
                  </c:pt>
                  <c:pt idx="670">
                    <c:v>492</c:v>
                  </c:pt>
                  <c:pt idx="671">
                    <c:v>493</c:v>
                  </c:pt>
                  <c:pt idx="672">
                    <c:v>501</c:v>
                  </c:pt>
                  <c:pt idx="673">
                    <c:v>505</c:v>
                  </c:pt>
                  <c:pt idx="674">
                    <c:v>508</c:v>
                  </c:pt>
                  <c:pt idx="675">
                    <c:v>514</c:v>
                  </c:pt>
                  <c:pt idx="676">
                    <c:v>517</c:v>
                  </c:pt>
                  <c:pt idx="677">
                    <c:v>519</c:v>
                  </c:pt>
                  <c:pt idx="678">
                    <c:v>522</c:v>
                  </c:pt>
                  <c:pt idx="679">
                    <c:v>523</c:v>
                  </c:pt>
                  <c:pt idx="680">
                    <c:v>530</c:v>
                  </c:pt>
                  <c:pt idx="681">
                    <c:v>531</c:v>
                  </c:pt>
                  <c:pt idx="682">
                    <c:v>532</c:v>
                  </c:pt>
                  <c:pt idx="683">
                    <c:v>547</c:v>
                  </c:pt>
                  <c:pt idx="684">
                    <c:v>551</c:v>
                  </c:pt>
                  <c:pt idx="685">
                    <c:v>564</c:v>
                  </c:pt>
                  <c:pt idx="686">
                    <c:v>566</c:v>
                  </c:pt>
                  <c:pt idx="687">
                    <c:v>572</c:v>
                  </c:pt>
                  <c:pt idx="688">
                    <c:v>581</c:v>
                  </c:pt>
                  <c:pt idx="689">
                    <c:v>583</c:v>
                  </c:pt>
                  <c:pt idx="690">
                    <c:v>587</c:v>
                  </c:pt>
                  <c:pt idx="691">
                    <c:v>594</c:v>
                  </c:pt>
                  <c:pt idx="692">
                    <c:v>597</c:v>
                  </c:pt>
                  <c:pt idx="693">
                    <c:v>600</c:v>
                  </c:pt>
                  <c:pt idx="694">
                    <c:v>602</c:v>
                  </c:pt>
                  <c:pt idx="695">
                    <c:v>612</c:v>
                  </c:pt>
                  <c:pt idx="696">
                    <c:v>616</c:v>
                  </c:pt>
                  <c:pt idx="697">
                    <c:v>617</c:v>
                  </c:pt>
                  <c:pt idx="698">
                    <c:v>618</c:v>
                  </c:pt>
                  <c:pt idx="699">
                    <c:v>622</c:v>
                  </c:pt>
                  <c:pt idx="700">
                    <c:v>624</c:v>
                  </c:pt>
                  <c:pt idx="701">
                    <c:v>625</c:v>
                  </c:pt>
                  <c:pt idx="702">
                    <c:v>626</c:v>
                  </c:pt>
                  <c:pt idx="703">
                    <c:v>628</c:v>
                  </c:pt>
                  <c:pt idx="704">
                    <c:v>630</c:v>
                  </c:pt>
                  <c:pt idx="705">
                    <c:v>635</c:v>
                  </c:pt>
                  <c:pt idx="706">
                    <c:v>636</c:v>
                  </c:pt>
                  <c:pt idx="707">
                    <c:v>646</c:v>
                  </c:pt>
                  <c:pt idx="708">
                    <c:v>648</c:v>
                  </c:pt>
                  <c:pt idx="709">
                    <c:v>649</c:v>
                  </c:pt>
                  <c:pt idx="710">
                    <c:v>654</c:v>
                  </c:pt>
                  <c:pt idx="711">
                    <c:v>656</c:v>
                  </c:pt>
                  <c:pt idx="712">
                    <c:v>659</c:v>
                  </c:pt>
                  <c:pt idx="713">
                    <c:v>663</c:v>
                  </c:pt>
                  <c:pt idx="714">
                    <c:v>667</c:v>
                  </c:pt>
                  <c:pt idx="715">
                    <c:v>668</c:v>
                  </c:pt>
                  <c:pt idx="716">
                    <c:v>671</c:v>
                  </c:pt>
                  <c:pt idx="717">
                    <c:v>672</c:v>
                  </c:pt>
                  <c:pt idx="718">
                    <c:v>673</c:v>
                  </c:pt>
                  <c:pt idx="719">
                    <c:v>674</c:v>
                  </c:pt>
                  <c:pt idx="720">
                    <c:v>675</c:v>
                  </c:pt>
                  <c:pt idx="721">
                    <c:v>676</c:v>
                  </c:pt>
                  <c:pt idx="722">
                    <c:v>681</c:v>
                  </c:pt>
                  <c:pt idx="723">
                    <c:v>683</c:v>
                  </c:pt>
                  <c:pt idx="724">
                    <c:v>690</c:v>
                  </c:pt>
                  <c:pt idx="725">
                    <c:v>691</c:v>
                  </c:pt>
                  <c:pt idx="726">
                    <c:v>696</c:v>
                  </c:pt>
                  <c:pt idx="727">
                    <c:v>715</c:v>
                  </c:pt>
                  <c:pt idx="728">
                    <c:v>716</c:v>
                  </c:pt>
                  <c:pt idx="729">
                    <c:v>722</c:v>
                  </c:pt>
                  <c:pt idx="730">
                    <c:v>727</c:v>
                  </c:pt>
                  <c:pt idx="731">
                    <c:v>742</c:v>
                  </c:pt>
                  <c:pt idx="732">
                    <c:v>753</c:v>
                  </c:pt>
                  <c:pt idx="733">
                    <c:v>755</c:v>
                  </c:pt>
                  <c:pt idx="734">
                    <c:v>756</c:v>
                  </c:pt>
                  <c:pt idx="735">
                    <c:v>758</c:v>
                  </c:pt>
                  <c:pt idx="736">
                    <c:v>761</c:v>
                  </c:pt>
                  <c:pt idx="737">
                    <c:v>768</c:v>
                  </c:pt>
                  <c:pt idx="738">
                    <c:v>773</c:v>
                  </c:pt>
                  <c:pt idx="739">
                    <c:v>776</c:v>
                  </c:pt>
                  <c:pt idx="740">
                    <c:v>780</c:v>
                  </c:pt>
                  <c:pt idx="741">
                    <c:v>782</c:v>
                  </c:pt>
                  <c:pt idx="742">
                    <c:v>785</c:v>
                  </c:pt>
                  <c:pt idx="743">
                    <c:v>786</c:v>
                  </c:pt>
                  <c:pt idx="744">
                    <c:v>790</c:v>
                  </c:pt>
                  <c:pt idx="745">
                    <c:v>792</c:v>
                  </c:pt>
                  <c:pt idx="746">
                    <c:v>796</c:v>
                  </c:pt>
                  <c:pt idx="747">
                    <c:v>797</c:v>
                  </c:pt>
                  <c:pt idx="748">
                    <c:v>801</c:v>
                  </c:pt>
                  <c:pt idx="749">
                    <c:v>811</c:v>
                  </c:pt>
                  <c:pt idx="750">
                    <c:v>812</c:v>
                  </c:pt>
                  <c:pt idx="751">
                    <c:v>814</c:v>
                  </c:pt>
                  <c:pt idx="752">
                    <c:v>819</c:v>
                  </c:pt>
                  <c:pt idx="753">
                    <c:v>824</c:v>
                  </c:pt>
                  <c:pt idx="754">
                    <c:v>831</c:v>
                  </c:pt>
                  <c:pt idx="755">
                    <c:v>834</c:v>
                  </c:pt>
                  <c:pt idx="756">
                    <c:v>838</c:v>
                  </c:pt>
                  <c:pt idx="757">
                    <c:v>841</c:v>
                  </c:pt>
                  <c:pt idx="758">
                    <c:v>843</c:v>
                  </c:pt>
                  <c:pt idx="759">
                    <c:v>849</c:v>
                  </c:pt>
                  <c:pt idx="760">
                    <c:v>850</c:v>
                  </c:pt>
                  <c:pt idx="761">
                    <c:v>851</c:v>
                  </c:pt>
                  <c:pt idx="762">
                    <c:v>854</c:v>
                  </c:pt>
                  <c:pt idx="763">
                    <c:v>857</c:v>
                  </c:pt>
                  <c:pt idx="764">
                    <c:v>858</c:v>
                  </c:pt>
                  <c:pt idx="765">
                    <c:v>860</c:v>
                  </c:pt>
                  <c:pt idx="766">
                    <c:v>863</c:v>
                  </c:pt>
                  <c:pt idx="767">
                    <c:v>872</c:v>
                  </c:pt>
                  <c:pt idx="768">
                    <c:v>883</c:v>
                  </c:pt>
                  <c:pt idx="769">
                    <c:v>890</c:v>
                  </c:pt>
                  <c:pt idx="770">
                    <c:v>892</c:v>
                  </c:pt>
                  <c:pt idx="771">
                    <c:v>893</c:v>
                  </c:pt>
                  <c:pt idx="772">
                    <c:v>896</c:v>
                  </c:pt>
                  <c:pt idx="773">
                    <c:v>910</c:v>
                  </c:pt>
                  <c:pt idx="774">
                    <c:v>915</c:v>
                  </c:pt>
                  <c:pt idx="775">
                    <c:v>920</c:v>
                  </c:pt>
                  <c:pt idx="776">
                    <c:v>921</c:v>
                  </c:pt>
                  <c:pt idx="777">
                    <c:v>923</c:v>
                  </c:pt>
                  <c:pt idx="778">
                    <c:v>924</c:v>
                  </c:pt>
                  <c:pt idx="779">
                    <c:v>925</c:v>
                  </c:pt>
                  <c:pt idx="780">
                    <c:v>941</c:v>
                  </c:pt>
                  <c:pt idx="781">
                    <c:v>945</c:v>
                  </c:pt>
                  <c:pt idx="782">
                    <c:v>950</c:v>
                  </c:pt>
                  <c:pt idx="783">
                    <c:v>955</c:v>
                  </c:pt>
                  <c:pt idx="784">
                    <c:v>956</c:v>
                  </c:pt>
                  <c:pt idx="785">
                    <c:v>957</c:v>
                  </c:pt>
                  <c:pt idx="786">
                    <c:v>962</c:v>
                  </c:pt>
                  <c:pt idx="787">
                    <c:v>963</c:v>
                  </c:pt>
                  <c:pt idx="788">
                    <c:v>966</c:v>
                  </c:pt>
                  <c:pt idx="789">
                    <c:v>970</c:v>
                  </c:pt>
                  <c:pt idx="790">
                    <c:v>973</c:v>
                  </c:pt>
                  <c:pt idx="791">
                    <c:v>987</c:v>
                  </c:pt>
                  <c:pt idx="792">
                    <c:v>989</c:v>
                  </c:pt>
                  <c:pt idx="793">
                    <c:v>993</c:v>
                  </c:pt>
                  <c:pt idx="794">
                    <c:v>994</c:v>
                  </c:pt>
                  <c:pt idx="795">
                    <c:v>998</c:v>
                  </c:pt>
                  <c:pt idx="796">
                    <c:v>1007</c:v>
                  </c:pt>
                  <c:pt idx="797">
                    <c:v>1013</c:v>
                  </c:pt>
                  <c:pt idx="798">
                    <c:v>1015</c:v>
                  </c:pt>
                  <c:pt idx="799">
                    <c:v>1030</c:v>
                  </c:pt>
                  <c:pt idx="800">
                    <c:v>1042</c:v>
                  </c:pt>
                  <c:pt idx="801">
                    <c:v>1043</c:v>
                  </c:pt>
                  <c:pt idx="802">
                    <c:v>1053</c:v>
                  </c:pt>
                  <c:pt idx="803">
                    <c:v>1056</c:v>
                  </c:pt>
                  <c:pt idx="804">
                    <c:v>1060</c:v>
                  </c:pt>
                  <c:pt idx="805">
                    <c:v>1064</c:v>
                  </c:pt>
                  <c:pt idx="806">
                    <c:v>1067</c:v>
                  </c:pt>
                  <c:pt idx="807">
                    <c:v>1068</c:v>
                  </c:pt>
                  <c:pt idx="808">
                    <c:v>1069</c:v>
                  </c:pt>
                  <c:pt idx="809">
                    <c:v>1072</c:v>
                  </c:pt>
                  <c:pt idx="810">
                    <c:v>1074</c:v>
                  </c:pt>
                  <c:pt idx="811">
                    <c:v>1079</c:v>
                  </c:pt>
                  <c:pt idx="812">
                    <c:v>1081</c:v>
                  </c:pt>
                  <c:pt idx="813">
                    <c:v>1084</c:v>
                  </c:pt>
                  <c:pt idx="814">
                    <c:v>1085</c:v>
                  </c:pt>
                  <c:pt idx="815">
                    <c:v>1086</c:v>
                  </c:pt>
                  <c:pt idx="816">
                    <c:v>1093</c:v>
                  </c:pt>
                  <c:pt idx="817">
                    <c:v>1096</c:v>
                  </c:pt>
                  <c:pt idx="818">
                    <c:v>1097</c:v>
                  </c:pt>
                  <c:pt idx="819">
                    <c:v>1104</c:v>
                  </c:pt>
                  <c:pt idx="820">
                    <c:v>1109</c:v>
                  </c:pt>
                  <c:pt idx="821">
                    <c:v>1111</c:v>
                  </c:pt>
                  <c:pt idx="822">
                    <c:v>1121</c:v>
                  </c:pt>
                  <c:pt idx="823">
                    <c:v>1133</c:v>
                  </c:pt>
                  <c:pt idx="824">
                    <c:v>1135</c:v>
                  </c:pt>
                  <c:pt idx="825">
                    <c:v>1136</c:v>
                  </c:pt>
                  <c:pt idx="826">
                    <c:v>1137</c:v>
                  </c:pt>
                  <c:pt idx="827">
                    <c:v>1139</c:v>
                  </c:pt>
                  <c:pt idx="828">
                    <c:v>1147</c:v>
                  </c:pt>
                  <c:pt idx="829">
                    <c:v>1151</c:v>
                  </c:pt>
                  <c:pt idx="830">
                    <c:v>1153</c:v>
                  </c:pt>
                  <c:pt idx="831">
                    <c:v>1154</c:v>
                  </c:pt>
                  <c:pt idx="832">
                    <c:v>1160</c:v>
                  </c:pt>
                  <c:pt idx="833">
                    <c:v>1161</c:v>
                  </c:pt>
                  <c:pt idx="834">
                    <c:v>1162</c:v>
                  </c:pt>
                  <c:pt idx="835">
                    <c:v>1168</c:v>
                  </c:pt>
                  <c:pt idx="836">
                    <c:v>1169</c:v>
                  </c:pt>
                  <c:pt idx="837">
                    <c:v>1171</c:v>
                  </c:pt>
                  <c:pt idx="838">
                    <c:v>1172</c:v>
                  </c:pt>
                  <c:pt idx="839">
                    <c:v>1175</c:v>
                  </c:pt>
                  <c:pt idx="840">
                    <c:v>1178</c:v>
                  </c:pt>
                  <c:pt idx="841">
                    <c:v>1194</c:v>
                  </c:pt>
                  <c:pt idx="842">
                    <c:v>1195</c:v>
                  </c:pt>
                  <c:pt idx="843">
                    <c:v>1196</c:v>
                  </c:pt>
                  <c:pt idx="844">
                    <c:v>1208</c:v>
                  </c:pt>
                  <c:pt idx="845">
                    <c:v>1211</c:v>
                  </c:pt>
                  <c:pt idx="846">
                    <c:v>1217</c:v>
                  </c:pt>
                  <c:pt idx="847">
                    <c:v>1220</c:v>
                  </c:pt>
                  <c:pt idx="848">
                    <c:v>1223</c:v>
                  </c:pt>
                  <c:pt idx="849">
                    <c:v>1226</c:v>
                  </c:pt>
                  <c:pt idx="850">
                    <c:v>1227</c:v>
                  </c:pt>
                  <c:pt idx="851">
                    <c:v>1239</c:v>
                  </c:pt>
                  <c:pt idx="852">
                    <c:v>1246</c:v>
                  </c:pt>
                  <c:pt idx="853">
                    <c:v>1248</c:v>
                  </c:pt>
                  <c:pt idx="854">
                    <c:v>1249</c:v>
                  </c:pt>
                  <c:pt idx="855">
                    <c:v>1256</c:v>
                  </c:pt>
                  <c:pt idx="856">
                    <c:v>1260</c:v>
                  </c:pt>
                  <c:pt idx="857">
                    <c:v>1261</c:v>
                  </c:pt>
                  <c:pt idx="858">
                    <c:v>1264</c:v>
                  </c:pt>
                  <c:pt idx="859">
                    <c:v>1265</c:v>
                  </c:pt>
                  <c:pt idx="860">
                    <c:v>1272</c:v>
                  </c:pt>
                  <c:pt idx="861">
                    <c:v>1274</c:v>
                  </c:pt>
                  <c:pt idx="862">
                    <c:v>1277</c:v>
                  </c:pt>
                  <c:pt idx="863">
                    <c:v>1278</c:v>
                  </c:pt>
                  <c:pt idx="864">
                    <c:v>1284</c:v>
                  </c:pt>
                  <c:pt idx="865">
                    <c:v>1285</c:v>
                  </c:pt>
                  <c:pt idx="866">
                    <c:v>1286</c:v>
                  </c:pt>
                  <c:pt idx="867">
                    <c:v>1287</c:v>
                  </c:pt>
                  <c:pt idx="868">
                    <c:v>1298</c:v>
                  </c:pt>
                  <c:pt idx="869">
                    <c:v>1302</c:v>
                  </c:pt>
                  <c:pt idx="870">
                    <c:v>1310</c:v>
                  </c:pt>
                  <c:pt idx="871">
                    <c:v>1316</c:v>
                  </c:pt>
                  <c:pt idx="872">
                    <c:v>1321</c:v>
                  </c:pt>
                  <c:pt idx="873">
                    <c:v>1329</c:v>
                  </c:pt>
                  <c:pt idx="874">
                    <c:v>1336</c:v>
                  </c:pt>
                  <c:pt idx="875">
                    <c:v>1342</c:v>
                  </c:pt>
                  <c:pt idx="876">
                    <c:v>1344</c:v>
                  </c:pt>
                  <c:pt idx="877">
                    <c:v>1352</c:v>
                  </c:pt>
                  <c:pt idx="878">
                    <c:v>1353</c:v>
                  </c:pt>
                  <c:pt idx="879">
                    <c:v>1359</c:v>
                  </c:pt>
                  <c:pt idx="880">
                    <c:v>1364</c:v>
                  </c:pt>
                  <c:pt idx="881">
                    <c:v>1369</c:v>
                  </c:pt>
                  <c:pt idx="882">
                    <c:v>1372</c:v>
                  </c:pt>
                  <c:pt idx="883">
                    <c:v>1377</c:v>
                  </c:pt>
                  <c:pt idx="884">
                    <c:v>1379</c:v>
                  </c:pt>
                  <c:pt idx="885">
                    <c:v>1382</c:v>
                  </c:pt>
                  <c:pt idx="886">
                    <c:v>1385</c:v>
                  </c:pt>
                  <c:pt idx="887">
                    <c:v>1388</c:v>
                  </c:pt>
                  <c:pt idx="888">
                    <c:v>1390</c:v>
                  </c:pt>
                  <c:pt idx="889">
                    <c:v>1394</c:v>
                  </c:pt>
                  <c:pt idx="890">
                    <c:v>1400</c:v>
                  </c:pt>
                  <c:pt idx="891">
                    <c:v>1401</c:v>
                  </c:pt>
                  <c:pt idx="892">
                    <c:v>1402</c:v>
                  </c:pt>
                  <c:pt idx="893">
                    <c:v>1412</c:v>
                  </c:pt>
                  <c:pt idx="894">
                    <c:v>1415</c:v>
                  </c:pt>
                  <c:pt idx="895">
                    <c:v>1420</c:v>
                  </c:pt>
                  <c:pt idx="896">
                    <c:v>1421</c:v>
                  </c:pt>
                  <c:pt idx="897">
                    <c:v>1422</c:v>
                  </c:pt>
                  <c:pt idx="898">
                    <c:v>1423</c:v>
                  </c:pt>
                  <c:pt idx="899">
                    <c:v>1424</c:v>
                  </c:pt>
                  <c:pt idx="900">
                    <c:v>1426</c:v>
                  </c:pt>
                  <c:pt idx="901">
                    <c:v>1430</c:v>
                  </c:pt>
                  <c:pt idx="902">
                    <c:v>1432</c:v>
                  </c:pt>
                  <c:pt idx="903">
                    <c:v>1434</c:v>
                  </c:pt>
                  <c:pt idx="904">
                    <c:v>1436</c:v>
                  </c:pt>
                  <c:pt idx="905">
                    <c:v>1439</c:v>
                  </c:pt>
                  <c:pt idx="906">
                    <c:v>1441</c:v>
                  </c:pt>
                  <c:pt idx="907">
                    <c:v>1442</c:v>
                  </c:pt>
                  <c:pt idx="908">
                    <c:v>1444</c:v>
                  </c:pt>
                  <c:pt idx="909">
                    <c:v>1446</c:v>
                  </c:pt>
                  <c:pt idx="910">
                    <c:v>1456</c:v>
                  </c:pt>
                  <c:pt idx="911">
                    <c:v>1457</c:v>
                  </c:pt>
                  <c:pt idx="912">
                    <c:v>1</c:v>
                  </c:pt>
                  <c:pt idx="913">
                    <c:v>3</c:v>
                  </c:pt>
                  <c:pt idx="914">
                    <c:v>4</c:v>
                  </c:pt>
                  <c:pt idx="915">
                    <c:v>8</c:v>
                  </c:pt>
                  <c:pt idx="916">
                    <c:v>9</c:v>
                  </c:pt>
                  <c:pt idx="917">
                    <c:v>14</c:v>
                  </c:pt>
                  <c:pt idx="918">
                    <c:v>16</c:v>
                  </c:pt>
                  <c:pt idx="919">
                    <c:v>22</c:v>
                  </c:pt>
                  <c:pt idx="920">
                    <c:v>47</c:v>
                  </c:pt>
                  <c:pt idx="921">
                    <c:v>58</c:v>
                  </c:pt>
                  <c:pt idx="922">
                    <c:v>64</c:v>
                  </c:pt>
                  <c:pt idx="923">
                    <c:v>65</c:v>
                  </c:pt>
                  <c:pt idx="924">
                    <c:v>67</c:v>
                  </c:pt>
                  <c:pt idx="925">
                    <c:v>68</c:v>
                  </c:pt>
                  <c:pt idx="926">
                    <c:v>70</c:v>
                  </c:pt>
                  <c:pt idx="927">
                    <c:v>71</c:v>
                  </c:pt>
                  <c:pt idx="928">
                    <c:v>73</c:v>
                  </c:pt>
                  <c:pt idx="929">
                    <c:v>85</c:v>
                  </c:pt>
                  <c:pt idx="930">
                    <c:v>97</c:v>
                  </c:pt>
                  <c:pt idx="931">
                    <c:v>104</c:v>
                  </c:pt>
                  <c:pt idx="932">
                    <c:v>105</c:v>
                  </c:pt>
                  <c:pt idx="933">
                    <c:v>112</c:v>
                  </c:pt>
                  <c:pt idx="934">
                    <c:v>113</c:v>
                  </c:pt>
                  <c:pt idx="935">
                    <c:v>119</c:v>
                  </c:pt>
                  <c:pt idx="936">
                    <c:v>131</c:v>
                  </c:pt>
                  <c:pt idx="937">
                    <c:v>136</c:v>
                  </c:pt>
                  <c:pt idx="938">
                    <c:v>138</c:v>
                  </c:pt>
                  <c:pt idx="939">
                    <c:v>142</c:v>
                  </c:pt>
                  <c:pt idx="940">
                    <c:v>144</c:v>
                  </c:pt>
                  <c:pt idx="941">
                    <c:v>148</c:v>
                  </c:pt>
                  <c:pt idx="942">
                    <c:v>149</c:v>
                  </c:pt>
                  <c:pt idx="943">
                    <c:v>159</c:v>
                  </c:pt>
                  <c:pt idx="944">
                    <c:v>160</c:v>
                  </c:pt>
                  <c:pt idx="945">
                    <c:v>163</c:v>
                  </c:pt>
                  <c:pt idx="946">
                    <c:v>169</c:v>
                  </c:pt>
                  <c:pt idx="947">
                    <c:v>173</c:v>
                  </c:pt>
                  <c:pt idx="948">
                    <c:v>182</c:v>
                  </c:pt>
                  <c:pt idx="949">
                    <c:v>184</c:v>
                  </c:pt>
                  <c:pt idx="950">
                    <c:v>187</c:v>
                  </c:pt>
                  <c:pt idx="951">
                    <c:v>192</c:v>
                  </c:pt>
                  <c:pt idx="952">
                    <c:v>193</c:v>
                  </c:pt>
                  <c:pt idx="953">
                    <c:v>194</c:v>
                  </c:pt>
                  <c:pt idx="954">
                    <c:v>197</c:v>
                  </c:pt>
                  <c:pt idx="955">
                    <c:v>206</c:v>
                  </c:pt>
                  <c:pt idx="956">
                    <c:v>209</c:v>
                  </c:pt>
                  <c:pt idx="957">
                    <c:v>213</c:v>
                  </c:pt>
                  <c:pt idx="958">
                    <c:v>217</c:v>
                  </c:pt>
                  <c:pt idx="959">
                    <c:v>219</c:v>
                  </c:pt>
                  <c:pt idx="960">
                    <c:v>220</c:v>
                  </c:pt>
                  <c:pt idx="961">
                    <c:v>221</c:v>
                  </c:pt>
                  <c:pt idx="962">
                    <c:v>227</c:v>
                  </c:pt>
                  <c:pt idx="963">
                    <c:v>230</c:v>
                  </c:pt>
                  <c:pt idx="964">
                    <c:v>237</c:v>
                  </c:pt>
                  <c:pt idx="965">
                    <c:v>238</c:v>
                  </c:pt>
                  <c:pt idx="966">
                    <c:v>245</c:v>
                  </c:pt>
                  <c:pt idx="967">
                    <c:v>246</c:v>
                  </c:pt>
                  <c:pt idx="968">
                    <c:v>249</c:v>
                  </c:pt>
                  <c:pt idx="969">
                    <c:v>256</c:v>
                  </c:pt>
                  <c:pt idx="970">
                    <c:v>258</c:v>
                  </c:pt>
                  <c:pt idx="971">
                    <c:v>259</c:v>
                  </c:pt>
                  <c:pt idx="972">
                    <c:v>272</c:v>
                  </c:pt>
                  <c:pt idx="973">
                    <c:v>276</c:v>
                  </c:pt>
                  <c:pt idx="974">
                    <c:v>277</c:v>
                  </c:pt>
                  <c:pt idx="975">
                    <c:v>280</c:v>
                  </c:pt>
                  <c:pt idx="976">
                    <c:v>281</c:v>
                  </c:pt>
                  <c:pt idx="977">
                    <c:v>283</c:v>
                  </c:pt>
                  <c:pt idx="978">
                    <c:v>286</c:v>
                  </c:pt>
                  <c:pt idx="979">
                    <c:v>294</c:v>
                  </c:pt>
                  <c:pt idx="980">
                    <c:v>298</c:v>
                  </c:pt>
                  <c:pt idx="981">
                    <c:v>303</c:v>
                  </c:pt>
                  <c:pt idx="982">
                    <c:v>305</c:v>
                  </c:pt>
                  <c:pt idx="983">
                    <c:v>307</c:v>
                  </c:pt>
                  <c:pt idx="984">
                    <c:v>314</c:v>
                  </c:pt>
                  <c:pt idx="985">
                    <c:v>315</c:v>
                  </c:pt>
                  <c:pt idx="986">
                    <c:v>316</c:v>
                  </c:pt>
                  <c:pt idx="987">
                    <c:v>317</c:v>
                  </c:pt>
                  <c:pt idx="988">
                    <c:v>319</c:v>
                  </c:pt>
                  <c:pt idx="989">
                    <c:v>320</c:v>
                  </c:pt>
                  <c:pt idx="990">
                    <c:v>323</c:v>
                  </c:pt>
                  <c:pt idx="991">
                    <c:v>325</c:v>
                  </c:pt>
                  <c:pt idx="992">
                    <c:v>334</c:v>
                  </c:pt>
                  <c:pt idx="993">
                    <c:v>338</c:v>
                  </c:pt>
                  <c:pt idx="994">
                    <c:v>339</c:v>
                  </c:pt>
                  <c:pt idx="995">
                    <c:v>349</c:v>
                  </c:pt>
                  <c:pt idx="996">
                    <c:v>352</c:v>
                  </c:pt>
                  <c:pt idx="997">
                    <c:v>363</c:v>
                  </c:pt>
                  <c:pt idx="998">
                    <c:v>375</c:v>
                  </c:pt>
                  <c:pt idx="999">
                    <c:v>382</c:v>
                  </c:pt>
                  <c:pt idx="1000">
                    <c:v>383</c:v>
                  </c:pt>
                  <c:pt idx="1001">
                    <c:v>389</c:v>
                  </c:pt>
                  <c:pt idx="1002">
                    <c:v>400</c:v>
                  </c:pt>
                  <c:pt idx="1003">
                    <c:v>402</c:v>
                  </c:pt>
                  <c:pt idx="1004">
                    <c:v>409</c:v>
                  </c:pt>
                  <c:pt idx="1005">
                    <c:v>413</c:v>
                  </c:pt>
                  <c:pt idx="1006">
                    <c:v>415</c:v>
                  </c:pt>
                  <c:pt idx="1007">
                    <c:v>416</c:v>
                  </c:pt>
                  <c:pt idx="1008">
                    <c:v>421</c:v>
                  </c:pt>
                  <c:pt idx="1009">
                    <c:v>426</c:v>
                  </c:pt>
                  <c:pt idx="1010">
                    <c:v>427</c:v>
                  </c:pt>
                  <c:pt idx="1011">
                    <c:v>429</c:v>
                  </c:pt>
                  <c:pt idx="1012">
                    <c:v>436</c:v>
                  </c:pt>
                  <c:pt idx="1013">
                    <c:v>444</c:v>
                  </c:pt>
                  <c:pt idx="1014">
                    <c:v>445</c:v>
                  </c:pt>
                  <c:pt idx="1015">
                    <c:v>448</c:v>
                  </c:pt>
                  <c:pt idx="1016">
                    <c:v>452</c:v>
                  </c:pt>
                  <c:pt idx="1017">
                    <c:v>456</c:v>
                  </c:pt>
                  <c:pt idx="1018">
                    <c:v>462</c:v>
                  </c:pt>
                  <c:pt idx="1019">
                    <c:v>466</c:v>
                  </c:pt>
                  <c:pt idx="1020">
                    <c:v>467</c:v>
                  </c:pt>
                  <c:pt idx="1021">
                    <c:v>472</c:v>
                  </c:pt>
                  <c:pt idx="1022">
                    <c:v>483</c:v>
                  </c:pt>
                  <c:pt idx="1023">
                    <c:v>498</c:v>
                  </c:pt>
                  <c:pt idx="1024">
                    <c:v>502</c:v>
                  </c:pt>
                  <c:pt idx="1025">
                    <c:v>504</c:v>
                  </c:pt>
                  <c:pt idx="1026">
                    <c:v>509</c:v>
                  </c:pt>
                  <c:pt idx="1027">
                    <c:v>512</c:v>
                  </c:pt>
                  <c:pt idx="1028">
                    <c:v>518</c:v>
                  </c:pt>
                  <c:pt idx="1029">
                    <c:v>520</c:v>
                  </c:pt>
                  <c:pt idx="1030">
                    <c:v>525</c:v>
                  </c:pt>
                  <c:pt idx="1031">
                    <c:v>526</c:v>
                  </c:pt>
                  <c:pt idx="1032">
                    <c:v>537</c:v>
                  </c:pt>
                  <c:pt idx="1033">
                    <c:v>543</c:v>
                  </c:pt>
                  <c:pt idx="1034">
                    <c:v>544</c:v>
                  </c:pt>
                  <c:pt idx="1035">
                    <c:v>545</c:v>
                  </c:pt>
                  <c:pt idx="1036">
                    <c:v>546</c:v>
                  </c:pt>
                  <c:pt idx="1037">
                    <c:v>550</c:v>
                  </c:pt>
                  <c:pt idx="1038">
                    <c:v>555</c:v>
                  </c:pt>
                  <c:pt idx="1039">
                    <c:v>559</c:v>
                  </c:pt>
                  <c:pt idx="1040">
                    <c:v>560</c:v>
                  </c:pt>
                  <c:pt idx="1041">
                    <c:v>565</c:v>
                  </c:pt>
                  <c:pt idx="1042">
                    <c:v>568</c:v>
                  </c:pt>
                  <c:pt idx="1043">
                    <c:v>573</c:v>
                  </c:pt>
                  <c:pt idx="1044">
                    <c:v>574</c:v>
                  </c:pt>
                  <c:pt idx="1045">
                    <c:v>577</c:v>
                  </c:pt>
                  <c:pt idx="1046">
                    <c:v>579</c:v>
                  </c:pt>
                  <c:pt idx="1047">
                    <c:v>591</c:v>
                  </c:pt>
                  <c:pt idx="1048">
                    <c:v>598</c:v>
                  </c:pt>
                  <c:pt idx="1049">
                    <c:v>604</c:v>
                  </c:pt>
                  <c:pt idx="1050">
                    <c:v>605</c:v>
                  </c:pt>
                  <c:pt idx="1051">
                    <c:v>606</c:v>
                  </c:pt>
                  <c:pt idx="1052">
                    <c:v>633</c:v>
                  </c:pt>
                  <c:pt idx="1053">
                    <c:v>642</c:v>
                  </c:pt>
                  <c:pt idx="1054">
                    <c:v>651</c:v>
                  </c:pt>
                  <c:pt idx="1055">
                    <c:v>653</c:v>
                  </c:pt>
                  <c:pt idx="1056">
                    <c:v>658</c:v>
                  </c:pt>
                  <c:pt idx="1057">
                    <c:v>661</c:v>
                  </c:pt>
                  <c:pt idx="1058">
                    <c:v>685</c:v>
                  </c:pt>
                  <c:pt idx="1059">
                    <c:v>686</c:v>
                  </c:pt>
                  <c:pt idx="1060">
                    <c:v>687</c:v>
                  </c:pt>
                  <c:pt idx="1061">
                    <c:v>688</c:v>
                  </c:pt>
                  <c:pt idx="1062">
                    <c:v>693</c:v>
                  </c:pt>
                  <c:pt idx="1063">
                    <c:v>700</c:v>
                  </c:pt>
                  <c:pt idx="1064">
                    <c:v>702</c:v>
                  </c:pt>
                  <c:pt idx="1065">
                    <c:v>705</c:v>
                  </c:pt>
                  <c:pt idx="1066">
                    <c:v>707</c:v>
                  </c:pt>
                  <c:pt idx="1067">
                    <c:v>709</c:v>
                  </c:pt>
                  <c:pt idx="1068">
                    <c:v>717</c:v>
                  </c:pt>
                  <c:pt idx="1069">
                    <c:v>719</c:v>
                  </c:pt>
                  <c:pt idx="1070">
                    <c:v>728</c:v>
                  </c:pt>
                  <c:pt idx="1071">
                    <c:v>732</c:v>
                  </c:pt>
                  <c:pt idx="1072">
                    <c:v>733</c:v>
                  </c:pt>
                  <c:pt idx="1073">
                    <c:v>736</c:v>
                  </c:pt>
                  <c:pt idx="1074">
                    <c:v>740</c:v>
                  </c:pt>
                  <c:pt idx="1075">
                    <c:v>743</c:v>
                  </c:pt>
                  <c:pt idx="1076">
                    <c:v>747</c:v>
                  </c:pt>
                  <c:pt idx="1077">
                    <c:v>748</c:v>
                  </c:pt>
                  <c:pt idx="1078">
                    <c:v>749</c:v>
                  </c:pt>
                  <c:pt idx="1079">
                    <c:v>752</c:v>
                  </c:pt>
                  <c:pt idx="1080">
                    <c:v>759</c:v>
                  </c:pt>
                  <c:pt idx="1081">
                    <c:v>763</c:v>
                  </c:pt>
                  <c:pt idx="1082">
                    <c:v>767</c:v>
                  </c:pt>
                  <c:pt idx="1083">
                    <c:v>769</c:v>
                  </c:pt>
                  <c:pt idx="1084">
                    <c:v>777</c:v>
                  </c:pt>
                  <c:pt idx="1085">
                    <c:v>781</c:v>
                  </c:pt>
                  <c:pt idx="1086">
                    <c:v>783</c:v>
                  </c:pt>
                  <c:pt idx="1087">
                    <c:v>788</c:v>
                  </c:pt>
                  <c:pt idx="1088">
                    <c:v>791</c:v>
                  </c:pt>
                  <c:pt idx="1089">
                    <c:v>793</c:v>
                  </c:pt>
                  <c:pt idx="1090">
                    <c:v>795</c:v>
                  </c:pt>
                  <c:pt idx="1091">
                    <c:v>803</c:v>
                  </c:pt>
                  <c:pt idx="1092">
                    <c:v>806</c:v>
                  </c:pt>
                  <c:pt idx="1093">
                    <c:v>816</c:v>
                  </c:pt>
                  <c:pt idx="1094">
                    <c:v>820</c:v>
                  </c:pt>
                  <c:pt idx="1095">
                    <c:v>821</c:v>
                  </c:pt>
                  <c:pt idx="1096">
                    <c:v>823</c:v>
                  </c:pt>
                  <c:pt idx="1097">
                    <c:v>828</c:v>
                  </c:pt>
                  <c:pt idx="1098">
                    <c:v>830</c:v>
                  </c:pt>
                  <c:pt idx="1099">
                    <c:v>832</c:v>
                  </c:pt>
                  <c:pt idx="1100">
                    <c:v>833</c:v>
                  </c:pt>
                  <c:pt idx="1101">
                    <c:v>847</c:v>
                  </c:pt>
                  <c:pt idx="1102">
                    <c:v>853</c:v>
                  </c:pt>
                  <c:pt idx="1103">
                    <c:v>859</c:v>
                  </c:pt>
                  <c:pt idx="1104">
                    <c:v>861</c:v>
                  </c:pt>
                  <c:pt idx="1105">
                    <c:v>865</c:v>
                  </c:pt>
                  <c:pt idx="1106">
                    <c:v>870</c:v>
                  </c:pt>
                  <c:pt idx="1107">
                    <c:v>882</c:v>
                  </c:pt>
                  <c:pt idx="1108">
                    <c:v>903</c:v>
                  </c:pt>
                  <c:pt idx="1109">
                    <c:v>904</c:v>
                  </c:pt>
                  <c:pt idx="1110">
                    <c:v>908</c:v>
                  </c:pt>
                  <c:pt idx="1111">
                    <c:v>919</c:v>
                  </c:pt>
                  <c:pt idx="1112">
                    <c:v>928</c:v>
                  </c:pt>
                  <c:pt idx="1113">
                    <c:v>930</c:v>
                  </c:pt>
                  <c:pt idx="1114">
                    <c:v>934</c:v>
                  </c:pt>
                  <c:pt idx="1115">
                    <c:v>935</c:v>
                  </c:pt>
                  <c:pt idx="1116">
                    <c:v>937</c:v>
                  </c:pt>
                  <c:pt idx="1117">
                    <c:v>938</c:v>
                  </c:pt>
                  <c:pt idx="1118">
                    <c:v>939</c:v>
                  </c:pt>
                  <c:pt idx="1119">
                    <c:v>940</c:v>
                  </c:pt>
                  <c:pt idx="1120">
                    <c:v>942</c:v>
                  </c:pt>
                  <c:pt idx="1121">
                    <c:v>949</c:v>
                  </c:pt>
                  <c:pt idx="1122">
                    <c:v>959</c:v>
                  </c:pt>
                  <c:pt idx="1123">
                    <c:v>960</c:v>
                  </c:pt>
                  <c:pt idx="1124">
                    <c:v>965</c:v>
                  </c:pt>
                  <c:pt idx="1125">
                    <c:v>972</c:v>
                  </c:pt>
                  <c:pt idx="1126">
                    <c:v>974</c:v>
                  </c:pt>
                  <c:pt idx="1127">
                    <c:v>975</c:v>
                  </c:pt>
                  <c:pt idx="1128">
                    <c:v>976</c:v>
                  </c:pt>
                  <c:pt idx="1129">
                    <c:v>978</c:v>
                  </c:pt>
                  <c:pt idx="1130">
                    <c:v>981</c:v>
                  </c:pt>
                  <c:pt idx="1131">
                    <c:v>983</c:v>
                  </c:pt>
                  <c:pt idx="1132">
                    <c:v>990</c:v>
                  </c:pt>
                  <c:pt idx="1133">
                    <c:v>1000</c:v>
                  </c:pt>
                  <c:pt idx="1134">
                    <c:v>1005</c:v>
                  </c:pt>
                  <c:pt idx="1135">
                    <c:v>1009</c:v>
                  </c:pt>
                  <c:pt idx="1136">
                    <c:v>1017</c:v>
                  </c:pt>
                  <c:pt idx="1137">
                    <c:v>1019</c:v>
                  </c:pt>
                  <c:pt idx="1138">
                    <c:v>1020</c:v>
                  </c:pt>
                  <c:pt idx="1139">
                    <c:v>1022</c:v>
                  </c:pt>
                  <c:pt idx="1140">
                    <c:v>1024</c:v>
                  </c:pt>
                  <c:pt idx="1141">
                    <c:v>1032</c:v>
                  </c:pt>
                  <c:pt idx="1142">
                    <c:v>1034</c:v>
                  </c:pt>
                  <c:pt idx="1143">
                    <c:v>1044</c:v>
                  </c:pt>
                  <c:pt idx="1144">
                    <c:v>1051</c:v>
                  </c:pt>
                  <c:pt idx="1145">
                    <c:v>1052</c:v>
                  </c:pt>
                  <c:pt idx="1146">
                    <c:v>1057</c:v>
                  </c:pt>
                  <c:pt idx="1147">
                    <c:v>1058</c:v>
                  </c:pt>
                  <c:pt idx="1148">
                    <c:v>1066</c:v>
                  </c:pt>
                  <c:pt idx="1149">
                    <c:v>1075</c:v>
                  </c:pt>
                  <c:pt idx="1150">
                    <c:v>1076</c:v>
                  </c:pt>
                  <c:pt idx="1151">
                    <c:v>1083</c:v>
                  </c:pt>
                  <c:pt idx="1152">
                    <c:v>1089</c:v>
                  </c:pt>
                  <c:pt idx="1153">
                    <c:v>1092</c:v>
                  </c:pt>
                  <c:pt idx="1154">
                    <c:v>1100</c:v>
                  </c:pt>
                  <c:pt idx="1155">
                    <c:v>1107</c:v>
                  </c:pt>
                  <c:pt idx="1156">
                    <c:v>1108</c:v>
                  </c:pt>
                  <c:pt idx="1157">
                    <c:v>1112</c:v>
                  </c:pt>
                  <c:pt idx="1158">
                    <c:v>1122</c:v>
                  </c:pt>
                  <c:pt idx="1159">
                    <c:v>1125</c:v>
                  </c:pt>
                  <c:pt idx="1160">
                    <c:v>1127</c:v>
                  </c:pt>
                  <c:pt idx="1161">
                    <c:v>1128</c:v>
                  </c:pt>
                  <c:pt idx="1162">
                    <c:v>1129</c:v>
                  </c:pt>
                  <c:pt idx="1163">
                    <c:v>1148</c:v>
                  </c:pt>
                  <c:pt idx="1164">
                    <c:v>1149</c:v>
                  </c:pt>
                  <c:pt idx="1165">
                    <c:v>1150</c:v>
                  </c:pt>
                  <c:pt idx="1166">
                    <c:v>1155</c:v>
                  </c:pt>
                  <c:pt idx="1167">
                    <c:v>1158</c:v>
                  </c:pt>
                  <c:pt idx="1168">
                    <c:v>1166</c:v>
                  </c:pt>
                  <c:pt idx="1169">
                    <c:v>1173</c:v>
                  </c:pt>
                  <c:pt idx="1170">
                    <c:v>1181</c:v>
                  </c:pt>
                  <c:pt idx="1171">
                    <c:v>1189</c:v>
                  </c:pt>
                  <c:pt idx="1172">
                    <c:v>1190</c:v>
                  </c:pt>
                  <c:pt idx="1173">
                    <c:v>1197</c:v>
                  </c:pt>
                  <c:pt idx="1174">
                    <c:v>1198</c:v>
                  </c:pt>
                  <c:pt idx="1175">
                    <c:v>1199</c:v>
                  </c:pt>
                  <c:pt idx="1176">
                    <c:v>1202</c:v>
                  </c:pt>
                  <c:pt idx="1177">
                    <c:v>1204</c:v>
                  </c:pt>
                  <c:pt idx="1178">
                    <c:v>1206</c:v>
                  </c:pt>
                  <c:pt idx="1179">
                    <c:v>1225</c:v>
                  </c:pt>
                  <c:pt idx="1180">
                    <c:v>1237</c:v>
                  </c:pt>
                  <c:pt idx="1181">
                    <c:v>1238</c:v>
                  </c:pt>
                  <c:pt idx="1182">
                    <c:v>1241</c:v>
                  </c:pt>
                  <c:pt idx="1183">
                    <c:v>1242</c:v>
                  </c:pt>
                  <c:pt idx="1184">
                    <c:v>1243</c:v>
                  </c:pt>
                  <c:pt idx="1185">
                    <c:v>1247</c:v>
                  </c:pt>
                  <c:pt idx="1186">
                    <c:v>1251</c:v>
                  </c:pt>
                  <c:pt idx="1187">
                    <c:v>1252</c:v>
                  </c:pt>
                  <c:pt idx="1188">
                    <c:v>1254</c:v>
                  </c:pt>
                  <c:pt idx="1189">
                    <c:v>1255</c:v>
                  </c:pt>
                  <c:pt idx="1190">
                    <c:v>1259</c:v>
                  </c:pt>
                  <c:pt idx="1191">
                    <c:v>1266</c:v>
                  </c:pt>
                  <c:pt idx="1192">
                    <c:v>1267</c:v>
                  </c:pt>
                  <c:pt idx="1193">
                    <c:v>1271</c:v>
                  </c:pt>
                  <c:pt idx="1194">
                    <c:v>1281</c:v>
                  </c:pt>
                  <c:pt idx="1195">
                    <c:v>1282</c:v>
                  </c:pt>
                  <c:pt idx="1196">
                    <c:v>1294</c:v>
                  </c:pt>
                  <c:pt idx="1197">
                    <c:v>1301</c:v>
                  </c:pt>
                  <c:pt idx="1198">
                    <c:v>1304</c:v>
                  </c:pt>
                  <c:pt idx="1199">
                    <c:v>1305</c:v>
                  </c:pt>
                  <c:pt idx="1200">
                    <c:v>1307</c:v>
                  </c:pt>
                  <c:pt idx="1201">
                    <c:v>1311</c:v>
                  </c:pt>
                  <c:pt idx="1202">
                    <c:v>1312</c:v>
                  </c:pt>
                  <c:pt idx="1203">
                    <c:v>1318</c:v>
                  </c:pt>
                  <c:pt idx="1204">
                    <c:v>1323</c:v>
                  </c:pt>
                  <c:pt idx="1205">
                    <c:v>1330</c:v>
                  </c:pt>
                  <c:pt idx="1206">
                    <c:v>1339</c:v>
                  </c:pt>
                  <c:pt idx="1207">
                    <c:v>1345</c:v>
                  </c:pt>
                  <c:pt idx="1208">
                    <c:v>1347</c:v>
                  </c:pt>
                  <c:pt idx="1209">
                    <c:v>1349</c:v>
                  </c:pt>
                  <c:pt idx="1210">
                    <c:v>1355</c:v>
                  </c:pt>
                  <c:pt idx="1211">
                    <c:v>1356</c:v>
                  </c:pt>
                  <c:pt idx="1212">
                    <c:v>1362</c:v>
                  </c:pt>
                  <c:pt idx="1213">
                    <c:v>1365</c:v>
                  </c:pt>
                  <c:pt idx="1214">
                    <c:v>1366</c:v>
                  </c:pt>
                  <c:pt idx="1215">
                    <c:v>1367</c:v>
                  </c:pt>
                  <c:pt idx="1216">
                    <c:v>1373</c:v>
                  </c:pt>
                  <c:pt idx="1217">
                    <c:v>1375</c:v>
                  </c:pt>
                  <c:pt idx="1218">
                    <c:v>1383</c:v>
                  </c:pt>
                  <c:pt idx="1219">
                    <c:v>1387</c:v>
                  </c:pt>
                  <c:pt idx="1220">
                    <c:v>1391</c:v>
                  </c:pt>
                  <c:pt idx="1221">
                    <c:v>1395</c:v>
                  </c:pt>
                  <c:pt idx="1222">
                    <c:v>1403</c:v>
                  </c:pt>
                  <c:pt idx="1223">
                    <c:v>1410</c:v>
                  </c:pt>
                  <c:pt idx="1224">
                    <c:v>1411</c:v>
                  </c:pt>
                  <c:pt idx="1225">
                    <c:v>1416</c:v>
                  </c:pt>
                  <c:pt idx="1226">
                    <c:v>1427</c:v>
                  </c:pt>
                  <c:pt idx="1227">
                    <c:v>1440</c:v>
                  </c:pt>
                  <c:pt idx="1228">
                    <c:v>1445</c:v>
                  </c:pt>
                  <c:pt idx="1229">
                    <c:v>1455</c:v>
                  </c:pt>
                  <c:pt idx="1230">
                    <c:v>1458</c:v>
                  </c:pt>
                  <c:pt idx="1231">
                    <c:v>5</c:v>
                  </c:pt>
                  <c:pt idx="1232">
                    <c:v>7</c:v>
                  </c:pt>
                  <c:pt idx="1233">
                    <c:v>21</c:v>
                  </c:pt>
                  <c:pt idx="1234">
                    <c:v>23</c:v>
                  </c:pt>
                  <c:pt idx="1235">
                    <c:v>26</c:v>
                  </c:pt>
                  <c:pt idx="1236">
                    <c:v>28</c:v>
                  </c:pt>
                  <c:pt idx="1237">
                    <c:v>33</c:v>
                  </c:pt>
                  <c:pt idx="1238">
                    <c:v>36</c:v>
                  </c:pt>
                  <c:pt idx="1239">
                    <c:v>48</c:v>
                  </c:pt>
                  <c:pt idx="1240">
                    <c:v>57</c:v>
                  </c:pt>
                  <c:pt idx="1241">
                    <c:v>63</c:v>
                  </c:pt>
                  <c:pt idx="1242">
                    <c:v>66</c:v>
                  </c:pt>
                  <c:pt idx="1243">
                    <c:v>83</c:v>
                  </c:pt>
                  <c:pt idx="1244">
                    <c:v>86</c:v>
                  </c:pt>
                  <c:pt idx="1245">
                    <c:v>106</c:v>
                  </c:pt>
                  <c:pt idx="1246">
                    <c:v>134</c:v>
                  </c:pt>
                  <c:pt idx="1247">
                    <c:v>139</c:v>
                  </c:pt>
                  <c:pt idx="1248">
                    <c:v>152</c:v>
                  </c:pt>
                  <c:pt idx="1249">
                    <c:v>158</c:v>
                  </c:pt>
                  <c:pt idx="1250">
                    <c:v>168</c:v>
                  </c:pt>
                  <c:pt idx="1251">
                    <c:v>170</c:v>
                  </c:pt>
                  <c:pt idx="1252">
                    <c:v>190</c:v>
                  </c:pt>
                  <c:pt idx="1253">
                    <c:v>191</c:v>
                  </c:pt>
                  <c:pt idx="1254">
                    <c:v>198</c:v>
                  </c:pt>
                  <c:pt idx="1255">
                    <c:v>200</c:v>
                  </c:pt>
                  <c:pt idx="1256">
                    <c:v>232</c:v>
                  </c:pt>
                  <c:pt idx="1257">
                    <c:v>239</c:v>
                  </c:pt>
                  <c:pt idx="1258">
                    <c:v>241</c:v>
                  </c:pt>
                  <c:pt idx="1259">
                    <c:v>252</c:v>
                  </c:pt>
                  <c:pt idx="1260">
                    <c:v>262</c:v>
                  </c:pt>
                  <c:pt idx="1261">
                    <c:v>271</c:v>
                  </c:pt>
                  <c:pt idx="1262">
                    <c:v>273</c:v>
                  </c:pt>
                  <c:pt idx="1263">
                    <c:v>284</c:v>
                  </c:pt>
                  <c:pt idx="1264">
                    <c:v>291</c:v>
                  </c:pt>
                  <c:pt idx="1265">
                    <c:v>302</c:v>
                  </c:pt>
                  <c:pt idx="1266">
                    <c:v>306</c:v>
                  </c:pt>
                  <c:pt idx="1267">
                    <c:v>318</c:v>
                  </c:pt>
                  <c:pt idx="1268">
                    <c:v>322</c:v>
                  </c:pt>
                  <c:pt idx="1269">
                    <c:v>327</c:v>
                  </c:pt>
                  <c:pt idx="1270">
                    <c:v>333</c:v>
                  </c:pt>
                  <c:pt idx="1271">
                    <c:v>341</c:v>
                  </c:pt>
                  <c:pt idx="1272">
                    <c:v>360</c:v>
                  </c:pt>
                  <c:pt idx="1273">
                    <c:v>378</c:v>
                  </c:pt>
                  <c:pt idx="1274">
                    <c:v>386</c:v>
                  </c:pt>
                  <c:pt idx="1275">
                    <c:v>401</c:v>
                  </c:pt>
                  <c:pt idx="1276">
                    <c:v>404</c:v>
                  </c:pt>
                  <c:pt idx="1277">
                    <c:v>410</c:v>
                  </c:pt>
                  <c:pt idx="1278">
                    <c:v>424</c:v>
                  </c:pt>
                  <c:pt idx="1279">
                    <c:v>454</c:v>
                  </c:pt>
                  <c:pt idx="1280">
                    <c:v>459</c:v>
                  </c:pt>
                  <c:pt idx="1281">
                    <c:v>461</c:v>
                  </c:pt>
                  <c:pt idx="1282">
                    <c:v>469</c:v>
                  </c:pt>
                  <c:pt idx="1283">
                    <c:v>471</c:v>
                  </c:pt>
                  <c:pt idx="1284">
                    <c:v>474</c:v>
                  </c:pt>
                  <c:pt idx="1285">
                    <c:v>475</c:v>
                  </c:pt>
                  <c:pt idx="1286">
                    <c:v>479</c:v>
                  </c:pt>
                  <c:pt idx="1287">
                    <c:v>497</c:v>
                  </c:pt>
                  <c:pt idx="1288">
                    <c:v>507</c:v>
                  </c:pt>
                  <c:pt idx="1289">
                    <c:v>535</c:v>
                  </c:pt>
                  <c:pt idx="1290">
                    <c:v>540</c:v>
                  </c:pt>
                  <c:pt idx="1291">
                    <c:v>542</c:v>
                  </c:pt>
                  <c:pt idx="1292">
                    <c:v>553</c:v>
                  </c:pt>
                  <c:pt idx="1293">
                    <c:v>569</c:v>
                  </c:pt>
                  <c:pt idx="1294">
                    <c:v>582</c:v>
                  </c:pt>
                  <c:pt idx="1295">
                    <c:v>586</c:v>
                  </c:pt>
                  <c:pt idx="1296">
                    <c:v>596</c:v>
                  </c:pt>
                  <c:pt idx="1297">
                    <c:v>601</c:v>
                  </c:pt>
                  <c:pt idx="1298">
                    <c:v>603</c:v>
                  </c:pt>
                  <c:pt idx="1299">
                    <c:v>609</c:v>
                  </c:pt>
                  <c:pt idx="1300">
                    <c:v>613</c:v>
                  </c:pt>
                  <c:pt idx="1301">
                    <c:v>620</c:v>
                  </c:pt>
                  <c:pt idx="1302">
                    <c:v>632</c:v>
                  </c:pt>
                  <c:pt idx="1303">
                    <c:v>640</c:v>
                  </c:pt>
                  <c:pt idx="1304">
                    <c:v>641</c:v>
                  </c:pt>
                  <c:pt idx="1305">
                    <c:v>643</c:v>
                  </c:pt>
                  <c:pt idx="1306">
                    <c:v>655</c:v>
                  </c:pt>
                  <c:pt idx="1307">
                    <c:v>662</c:v>
                  </c:pt>
                  <c:pt idx="1308">
                    <c:v>665</c:v>
                  </c:pt>
                  <c:pt idx="1309">
                    <c:v>666</c:v>
                  </c:pt>
                  <c:pt idx="1310">
                    <c:v>679</c:v>
                  </c:pt>
                  <c:pt idx="1311">
                    <c:v>689</c:v>
                  </c:pt>
                  <c:pt idx="1312">
                    <c:v>701</c:v>
                  </c:pt>
                  <c:pt idx="1313">
                    <c:v>703</c:v>
                  </c:pt>
                  <c:pt idx="1314">
                    <c:v>708</c:v>
                  </c:pt>
                  <c:pt idx="1315">
                    <c:v>713</c:v>
                  </c:pt>
                  <c:pt idx="1316">
                    <c:v>721</c:v>
                  </c:pt>
                  <c:pt idx="1317">
                    <c:v>731</c:v>
                  </c:pt>
                  <c:pt idx="1318">
                    <c:v>738</c:v>
                  </c:pt>
                  <c:pt idx="1319">
                    <c:v>745</c:v>
                  </c:pt>
                  <c:pt idx="1320">
                    <c:v>746</c:v>
                  </c:pt>
                  <c:pt idx="1321">
                    <c:v>754</c:v>
                  </c:pt>
                  <c:pt idx="1322">
                    <c:v>757</c:v>
                  </c:pt>
                  <c:pt idx="1323">
                    <c:v>760</c:v>
                  </c:pt>
                  <c:pt idx="1324">
                    <c:v>764</c:v>
                  </c:pt>
                  <c:pt idx="1325">
                    <c:v>765</c:v>
                  </c:pt>
                  <c:pt idx="1326">
                    <c:v>770</c:v>
                  </c:pt>
                  <c:pt idx="1327">
                    <c:v>775</c:v>
                  </c:pt>
                  <c:pt idx="1328">
                    <c:v>794</c:v>
                  </c:pt>
                  <c:pt idx="1329">
                    <c:v>818</c:v>
                  </c:pt>
                  <c:pt idx="1330">
                    <c:v>825</c:v>
                  </c:pt>
                  <c:pt idx="1331">
                    <c:v>852</c:v>
                  </c:pt>
                  <c:pt idx="1332">
                    <c:v>867</c:v>
                  </c:pt>
                  <c:pt idx="1333">
                    <c:v>876</c:v>
                  </c:pt>
                  <c:pt idx="1334">
                    <c:v>889</c:v>
                  </c:pt>
                  <c:pt idx="1335">
                    <c:v>907</c:v>
                  </c:pt>
                  <c:pt idx="1336">
                    <c:v>927</c:v>
                  </c:pt>
                  <c:pt idx="1337">
                    <c:v>929</c:v>
                  </c:pt>
                  <c:pt idx="1338">
                    <c:v>931</c:v>
                  </c:pt>
                  <c:pt idx="1339">
                    <c:v>948</c:v>
                  </c:pt>
                  <c:pt idx="1340">
                    <c:v>982</c:v>
                  </c:pt>
                  <c:pt idx="1341">
                    <c:v>984</c:v>
                  </c:pt>
                  <c:pt idx="1342">
                    <c:v>991</c:v>
                  </c:pt>
                  <c:pt idx="1343">
                    <c:v>992</c:v>
                  </c:pt>
                  <c:pt idx="1344">
                    <c:v>1003</c:v>
                  </c:pt>
                  <c:pt idx="1345">
                    <c:v>1016</c:v>
                  </c:pt>
                  <c:pt idx="1346">
                    <c:v>1018</c:v>
                  </c:pt>
                  <c:pt idx="1347">
                    <c:v>1025</c:v>
                  </c:pt>
                  <c:pt idx="1348">
                    <c:v>1028</c:v>
                  </c:pt>
                  <c:pt idx="1349">
                    <c:v>1033</c:v>
                  </c:pt>
                  <c:pt idx="1350">
                    <c:v>1038</c:v>
                  </c:pt>
                  <c:pt idx="1351">
                    <c:v>1045</c:v>
                  </c:pt>
                  <c:pt idx="1352">
                    <c:v>1055</c:v>
                  </c:pt>
                  <c:pt idx="1353">
                    <c:v>1061</c:v>
                  </c:pt>
                  <c:pt idx="1354">
                    <c:v>1088</c:v>
                  </c:pt>
                  <c:pt idx="1355">
                    <c:v>1090</c:v>
                  </c:pt>
                  <c:pt idx="1356">
                    <c:v>1098</c:v>
                  </c:pt>
                  <c:pt idx="1357">
                    <c:v>1106</c:v>
                  </c:pt>
                  <c:pt idx="1358">
                    <c:v>1110</c:v>
                  </c:pt>
                  <c:pt idx="1359">
                    <c:v>1116</c:v>
                  </c:pt>
                  <c:pt idx="1360">
                    <c:v>1117</c:v>
                  </c:pt>
                  <c:pt idx="1361">
                    <c:v>1134</c:v>
                  </c:pt>
                  <c:pt idx="1362">
                    <c:v>1143</c:v>
                  </c:pt>
                  <c:pt idx="1363">
                    <c:v>1159</c:v>
                  </c:pt>
                  <c:pt idx="1364">
                    <c:v>1167</c:v>
                  </c:pt>
                  <c:pt idx="1365">
                    <c:v>1176</c:v>
                  </c:pt>
                  <c:pt idx="1366">
                    <c:v>1182</c:v>
                  </c:pt>
                  <c:pt idx="1367">
                    <c:v>1188</c:v>
                  </c:pt>
                  <c:pt idx="1368">
                    <c:v>1192</c:v>
                  </c:pt>
                  <c:pt idx="1369">
                    <c:v>1210</c:v>
                  </c:pt>
                  <c:pt idx="1370">
                    <c:v>1212</c:v>
                  </c:pt>
                  <c:pt idx="1371">
                    <c:v>1218</c:v>
                  </c:pt>
                  <c:pt idx="1372">
                    <c:v>1240</c:v>
                  </c:pt>
                  <c:pt idx="1373">
                    <c:v>1245</c:v>
                  </c:pt>
                  <c:pt idx="1374">
                    <c:v>1257</c:v>
                  </c:pt>
                  <c:pt idx="1375">
                    <c:v>1269</c:v>
                  </c:pt>
                  <c:pt idx="1376">
                    <c:v>1279</c:v>
                  </c:pt>
                  <c:pt idx="1377">
                    <c:v>1289</c:v>
                  </c:pt>
                  <c:pt idx="1378">
                    <c:v>1290</c:v>
                  </c:pt>
                  <c:pt idx="1379">
                    <c:v>1303</c:v>
                  </c:pt>
                  <c:pt idx="1380">
                    <c:v>1313</c:v>
                  </c:pt>
                  <c:pt idx="1381">
                    <c:v>1317</c:v>
                  </c:pt>
                  <c:pt idx="1382">
                    <c:v>1319</c:v>
                  </c:pt>
                  <c:pt idx="1383">
                    <c:v>1325</c:v>
                  </c:pt>
                  <c:pt idx="1384">
                    <c:v>1331</c:v>
                  </c:pt>
                  <c:pt idx="1385">
                    <c:v>1343</c:v>
                  </c:pt>
                  <c:pt idx="1386">
                    <c:v>1348</c:v>
                  </c:pt>
                  <c:pt idx="1387">
                    <c:v>1350</c:v>
                  </c:pt>
                  <c:pt idx="1388">
                    <c:v>1354</c:v>
                  </c:pt>
                  <c:pt idx="1389">
                    <c:v>1370</c:v>
                  </c:pt>
                  <c:pt idx="1390">
                    <c:v>1376</c:v>
                  </c:pt>
                  <c:pt idx="1391">
                    <c:v>1396</c:v>
                  </c:pt>
                  <c:pt idx="1392">
                    <c:v>1404</c:v>
                  </c:pt>
                  <c:pt idx="1393">
                    <c:v>1406</c:v>
                  </c:pt>
                  <c:pt idx="1394">
                    <c:v>1414</c:v>
                  </c:pt>
                  <c:pt idx="1395">
                    <c:v>1418</c:v>
                  </c:pt>
                  <c:pt idx="1396">
                    <c:v>1438</c:v>
                  </c:pt>
                  <c:pt idx="1397">
                    <c:v>1448</c:v>
                  </c:pt>
                  <c:pt idx="1398">
                    <c:v>1452</c:v>
                  </c:pt>
                  <c:pt idx="1399">
                    <c:v>12</c:v>
                  </c:pt>
                  <c:pt idx="1400">
                    <c:v>35</c:v>
                  </c:pt>
                  <c:pt idx="1401">
                    <c:v>46</c:v>
                  </c:pt>
                  <c:pt idx="1402">
                    <c:v>54</c:v>
                  </c:pt>
                  <c:pt idx="1403">
                    <c:v>162</c:v>
                  </c:pt>
                  <c:pt idx="1404">
                    <c:v>179</c:v>
                  </c:pt>
                  <c:pt idx="1405">
                    <c:v>279</c:v>
                  </c:pt>
                  <c:pt idx="1406">
                    <c:v>310</c:v>
                  </c:pt>
                  <c:pt idx="1407">
                    <c:v>321</c:v>
                  </c:pt>
                  <c:pt idx="1408">
                    <c:v>337</c:v>
                  </c:pt>
                  <c:pt idx="1409">
                    <c:v>344</c:v>
                  </c:pt>
                  <c:pt idx="1410">
                    <c:v>350</c:v>
                  </c:pt>
                  <c:pt idx="1411">
                    <c:v>351</c:v>
                  </c:pt>
                  <c:pt idx="1412">
                    <c:v>379</c:v>
                  </c:pt>
                  <c:pt idx="1413">
                    <c:v>478</c:v>
                  </c:pt>
                  <c:pt idx="1414">
                    <c:v>481</c:v>
                  </c:pt>
                  <c:pt idx="1415">
                    <c:v>482</c:v>
                  </c:pt>
                  <c:pt idx="1416">
                    <c:v>528</c:v>
                  </c:pt>
                  <c:pt idx="1417">
                    <c:v>541</c:v>
                  </c:pt>
                  <c:pt idx="1418">
                    <c:v>567</c:v>
                  </c:pt>
                  <c:pt idx="1419">
                    <c:v>611</c:v>
                  </c:pt>
                  <c:pt idx="1420">
                    <c:v>619</c:v>
                  </c:pt>
                  <c:pt idx="1421">
                    <c:v>645</c:v>
                  </c:pt>
                  <c:pt idx="1422">
                    <c:v>684</c:v>
                  </c:pt>
                  <c:pt idx="1423">
                    <c:v>725</c:v>
                  </c:pt>
                  <c:pt idx="1424">
                    <c:v>766</c:v>
                  </c:pt>
                  <c:pt idx="1425">
                    <c:v>799</c:v>
                  </c:pt>
                  <c:pt idx="1426">
                    <c:v>804</c:v>
                  </c:pt>
                  <c:pt idx="1427">
                    <c:v>878</c:v>
                  </c:pt>
                  <c:pt idx="1428">
                    <c:v>886</c:v>
                  </c:pt>
                  <c:pt idx="1429">
                    <c:v>899</c:v>
                  </c:pt>
                  <c:pt idx="1430">
                    <c:v>933</c:v>
                  </c:pt>
                  <c:pt idx="1431">
                    <c:v>964</c:v>
                  </c:pt>
                  <c:pt idx="1432">
                    <c:v>988</c:v>
                  </c:pt>
                  <c:pt idx="1433">
                    <c:v>1037</c:v>
                  </c:pt>
                  <c:pt idx="1434">
                    <c:v>1047</c:v>
                  </c:pt>
                  <c:pt idx="1435">
                    <c:v>1059</c:v>
                  </c:pt>
                  <c:pt idx="1436">
                    <c:v>1229</c:v>
                  </c:pt>
                  <c:pt idx="1437">
                    <c:v>1268</c:v>
                  </c:pt>
                  <c:pt idx="1438">
                    <c:v>1306</c:v>
                  </c:pt>
                  <c:pt idx="1439">
                    <c:v>1314</c:v>
                  </c:pt>
                  <c:pt idx="1440">
                    <c:v>1360</c:v>
                  </c:pt>
                  <c:pt idx="1441">
                    <c:v>1389</c:v>
                  </c:pt>
                  <c:pt idx="1442">
                    <c:v>59</c:v>
                  </c:pt>
                  <c:pt idx="1443">
                    <c:v>186</c:v>
                  </c:pt>
                  <c:pt idx="1444">
                    <c:v>225</c:v>
                  </c:pt>
                  <c:pt idx="1445">
                    <c:v>390</c:v>
                  </c:pt>
                  <c:pt idx="1446">
                    <c:v>441</c:v>
                  </c:pt>
                  <c:pt idx="1447">
                    <c:v>516</c:v>
                  </c:pt>
                  <c:pt idx="1448">
                    <c:v>524</c:v>
                  </c:pt>
                  <c:pt idx="1449">
                    <c:v>584</c:v>
                  </c:pt>
                  <c:pt idx="1450">
                    <c:v>592</c:v>
                  </c:pt>
                  <c:pt idx="1451">
                    <c:v>692</c:v>
                  </c:pt>
                  <c:pt idx="1452">
                    <c:v>826</c:v>
                  </c:pt>
                  <c:pt idx="1453">
                    <c:v>995</c:v>
                  </c:pt>
                  <c:pt idx="1454">
                    <c:v>1170</c:v>
                  </c:pt>
                  <c:pt idx="1455">
                    <c:v>1183</c:v>
                  </c:pt>
                  <c:pt idx="1456">
                    <c:v>1244</c:v>
                  </c:pt>
                  <c:pt idx="1457">
                    <c:v>1299</c:v>
                  </c:pt>
                  <c:pt idx="1458">
                    <c:v>1374</c:v>
                  </c:pt>
                  <c:pt idx="1459">
                    <c:v>1443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5">
                    <c:v>3</c:v>
                  </c:pt>
                  <c:pt idx="25">
                    <c:v>4</c:v>
                  </c:pt>
                  <c:pt idx="141">
                    <c:v>5</c:v>
                  </c:pt>
                  <c:pt idx="538">
                    <c:v>6</c:v>
                  </c:pt>
                  <c:pt idx="912">
                    <c:v>7</c:v>
                  </c:pt>
                  <c:pt idx="1231">
                    <c:v>8</c:v>
                  </c:pt>
                  <c:pt idx="1399">
                    <c:v>9</c:v>
                  </c:pt>
                  <c:pt idx="1442">
                    <c:v>10</c:v>
                  </c:pt>
                </c:lvl>
              </c:multiLvlStrCache>
            </c:multiLvlStrRef>
          </c:cat>
          <c:val>
            <c:numRef>
              <c:f>Charts!$B$3:$B$1473</c:f>
              <c:numCache>
                <c:formatCode>General</c:formatCode>
                <c:ptCount val="1460"/>
                <c:pt idx="0">
                  <c:v>61000</c:v>
                </c:pt>
                <c:pt idx="1">
                  <c:v>39300</c:v>
                </c:pt>
                <c:pt idx="2">
                  <c:v>60000</c:v>
                </c:pt>
                <c:pt idx="3">
                  <c:v>35311</c:v>
                </c:pt>
                <c:pt idx="4">
                  <c:v>60000</c:v>
                </c:pt>
                <c:pt idx="5">
                  <c:v>107400</c:v>
                </c:pt>
                <c:pt idx="6">
                  <c:v>85000</c:v>
                </c:pt>
                <c:pt idx="7">
                  <c:v>76500</c:v>
                </c:pt>
                <c:pt idx="8">
                  <c:v>126175</c:v>
                </c:pt>
                <c:pt idx="9">
                  <c:v>87500</c:v>
                </c:pt>
                <c:pt idx="10">
                  <c:v>120000</c:v>
                </c:pt>
                <c:pt idx="11">
                  <c:v>67000</c:v>
                </c:pt>
                <c:pt idx="12">
                  <c:v>52000</c:v>
                </c:pt>
                <c:pt idx="13">
                  <c:v>93500</c:v>
                </c:pt>
                <c:pt idx="14">
                  <c:v>37900</c:v>
                </c:pt>
                <c:pt idx="15">
                  <c:v>91000</c:v>
                </c:pt>
                <c:pt idx="16">
                  <c:v>82000</c:v>
                </c:pt>
                <c:pt idx="17">
                  <c:v>139600</c:v>
                </c:pt>
                <c:pt idx="18">
                  <c:v>81000</c:v>
                </c:pt>
                <c:pt idx="19">
                  <c:v>92900</c:v>
                </c:pt>
                <c:pt idx="20">
                  <c:v>95000</c:v>
                </c:pt>
                <c:pt idx="21">
                  <c:v>72500</c:v>
                </c:pt>
                <c:pt idx="22">
                  <c:v>79000</c:v>
                </c:pt>
                <c:pt idx="23">
                  <c:v>58500</c:v>
                </c:pt>
                <c:pt idx="24">
                  <c:v>105000</c:v>
                </c:pt>
                <c:pt idx="25">
                  <c:v>90000</c:v>
                </c:pt>
                <c:pt idx="26">
                  <c:v>68500</c:v>
                </c:pt>
                <c:pt idx="27">
                  <c:v>40000</c:v>
                </c:pt>
                <c:pt idx="28">
                  <c:v>82000</c:v>
                </c:pt>
                <c:pt idx="29">
                  <c:v>113000</c:v>
                </c:pt>
                <c:pt idx="30">
                  <c:v>80000</c:v>
                </c:pt>
                <c:pt idx="31">
                  <c:v>129500</c:v>
                </c:pt>
                <c:pt idx="32">
                  <c:v>91000</c:v>
                </c:pt>
                <c:pt idx="33">
                  <c:v>135750</c:v>
                </c:pt>
                <c:pt idx="34">
                  <c:v>136500</c:v>
                </c:pt>
                <c:pt idx="35">
                  <c:v>123600</c:v>
                </c:pt>
                <c:pt idx="36">
                  <c:v>109900</c:v>
                </c:pt>
                <c:pt idx="37">
                  <c:v>94750</c:v>
                </c:pt>
                <c:pt idx="38">
                  <c:v>128950</c:v>
                </c:pt>
                <c:pt idx="39">
                  <c:v>100000</c:v>
                </c:pt>
                <c:pt idx="40">
                  <c:v>100000</c:v>
                </c:pt>
                <c:pt idx="41">
                  <c:v>115000</c:v>
                </c:pt>
                <c:pt idx="42">
                  <c:v>103200</c:v>
                </c:pt>
                <c:pt idx="43">
                  <c:v>140000</c:v>
                </c:pt>
                <c:pt idx="44">
                  <c:v>141000</c:v>
                </c:pt>
                <c:pt idx="45">
                  <c:v>107000</c:v>
                </c:pt>
                <c:pt idx="46">
                  <c:v>97000</c:v>
                </c:pt>
                <c:pt idx="47">
                  <c:v>141000</c:v>
                </c:pt>
                <c:pt idx="48">
                  <c:v>88000</c:v>
                </c:pt>
                <c:pt idx="49">
                  <c:v>82500</c:v>
                </c:pt>
                <c:pt idx="50">
                  <c:v>82000</c:v>
                </c:pt>
                <c:pt idx="51">
                  <c:v>134432</c:v>
                </c:pt>
                <c:pt idx="52">
                  <c:v>100000</c:v>
                </c:pt>
                <c:pt idx="53">
                  <c:v>150000</c:v>
                </c:pt>
                <c:pt idx="54">
                  <c:v>109008</c:v>
                </c:pt>
                <c:pt idx="55">
                  <c:v>81000</c:v>
                </c:pt>
                <c:pt idx="56">
                  <c:v>118000</c:v>
                </c:pt>
                <c:pt idx="57">
                  <c:v>256000</c:v>
                </c:pt>
                <c:pt idx="58">
                  <c:v>89471</c:v>
                </c:pt>
                <c:pt idx="59">
                  <c:v>86000</c:v>
                </c:pt>
                <c:pt idx="60">
                  <c:v>34900</c:v>
                </c:pt>
                <c:pt idx="61">
                  <c:v>106250</c:v>
                </c:pt>
                <c:pt idx="62">
                  <c:v>86000</c:v>
                </c:pt>
                <c:pt idx="63">
                  <c:v>111250</c:v>
                </c:pt>
                <c:pt idx="64">
                  <c:v>108000</c:v>
                </c:pt>
                <c:pt idx="65">
                  <c:v>108000</c:v>
                </c:pt>
                <c:pt idx="66">
                  <c:v>133000</c:v>
                </c:pt>
                <c:pt idx="67">
                  <c:v>118500</c:v>
                </c:pt>
                <c:pt idx="68">
                  <c:v>75500</c:v>
                </c:pt>
                <c:pt idx="69">
                  <c:v>84500</c:v>
                </c:pt>
                <c:pt idx="70">
                  <c:v>108000</c:v>
                </c:pt>
                <c:pt idx="71">
                  <c:v>137500</c:v>
                </c:pt>
                <c:pt idx="72">
                  <c:v>137500</c:v>
                </c:pt>
                <c:pt idx="73">
                  <c:v>87000</c:v>
                </c:pt>
                <c:pt idx="74">
                  <c:v>55000</c:v>
                </c:pt>
                <c:pt idx="75">
                  <c:v>102776</c:v>
                </c:pt>
                <c:pt idx="76">
                  <c:v>129000</c:v>
                </c:pt>
                <c:pt idx="77">
                  <c:v>124500</c:v>
                </c:pt>
                <c:pt idx="78">
                  <c:v>135000</c:v>
                </c:pt>
                <c:pt idx="79">
                  <c:v>120500</c:v>
                </c:pt>
                <c:pt idx="80">
                  <c:v>103000</c:v>
                </c:pt>
                <c:pt idx="81">
                  <c:v>98000</c:v>
                </c:pt>
                <c:pt idx="82">
                  <c:v>96500</c:v>
                </c:pt>
                <c:pt idx="83">
                  <c:v>102000</c:v>
                </c:pt>
                <c:pt idx="84">
                  <c:v>107900</c:v>
                </c:pt>
                <c:pt idx="85">
                  <c:v>109900</c:v>
                </c:pt>
                <c:pt idx="86">
                  <c:v>93000</c:v>
                </c:pt>
                <c:pt idx="87">
                  <c:v>128000</c:v>
                </c:pt>
                <c:pt idx="88">
                  <c:v>129000</c:v>
                </c:pt>
                <c:pt idx="89">
                  <c:v>132250</c:v>
                </c:pt>
                <c:pt idx="90">
                  <c:v>118500</c:v>
                </c:pt>
                <c:pt idx="91">
                  <c:v>106500</c:v>
                </c:pt>
                <c:pt idx="92">
                  <c:v>110000</c:v>
                </c:pt>
                <c:pt idx="93">
                  <c:v>75000</c:v>
                </c:pt>
                <c:pt idx="94">
                  <c:v>135000</c:v>
                </c:pt>
                <c:pt idx="95">
                  <c:v>79900</c:v>
                </c:pt>
                <c:pt idx="96">
                  <c:v>150000</c:v>
                </c:pt>
                <c:pt idx="97">
                  <c:v>135000</c:v>
                </c:pt>
                <c:pt idx="98">
                  <c:v>85500</c:v>
                </c:pt>
                <c:pt idx="99">
                  <c:v>110000</c:v>
                </c:pt>
                <c:pt idx="100">
                  <c:v>121600</c:v>
                </c:pt>
                <c:pt idx="101">
                  <c:v>88000</c:v>
                </c:pt>
                <c:pt idx="102">
                  <c:v>176000</c:v>
                </c:pt>
                <c:pt idx="103">
                  <c:v>84000</c:v>
                </c:pt>
                <c:pt idx="104">
                  <c:v>97000</c:v>
                </c:pt>
                <c:pt idx="105">
                  <c:v>80000</c:v>
                </c:pt>
                <c:pt idx="106">
                  <c:v>84900</c:v>
                </c:pt>
                <c:pt idx="107">
                  <c:v>83500</c:v>
                </c:pt>
                <c:pt idx="108">
                  <c:v>128000</c:v>
                </c:pt>
                <c:pt idx="109">
                  <c:v>112000</c:v>
                </c:pt>
                <c:pt idx="110">
                  <c:v>115000</c:v>
                </c:pt>
                <c:pt idx="111">
                  <c:v>135000</c:v>
                </c:pt>
                <c:pt idx="112">
                  <c:v>80000</c:v>
                </c:pt>
                <c:pt idx="113">
                  <c:v>108959</c:v>
                </c:pt>
                <c:pt idx="114">
                  <c:v>168000</c:v>
                </c:pt>
                <c:pt idx="115">
                  <c:v>148000</c:v>
                </c:pt>
                <c:pt idx="116">
                  <c:v>116050</c:v>
                </c:pt>
                <c:pt idx="117">
                  <c:v>107000</c:v>
                </c:pt>
                <c:pt idx="118">
                  <c:v>113000</c:v>
                </c:pt>
                <c:pt idx="119">
                  <c:v>145000</c:v>
                </c:pt>
                <c:pt idx="120">
                  <c:v>80500</c:v>
                </c:pt>
                <c:pt idx="121">
                  <c:v>101800</c:v>
                </c:pt>
                <c:pt idx="122">
                  <c:v>161500</c:v>
                </c:pt>
                <c:pt idx="123">
                  <c:v>68400</c:v>
                </c:pt>
                <c:pt idx="124">
                  <c:v>119000</c:v>
                </c:pt>
                <c:pt idx="125">
                  <c:v>111000</c:v>
                </c:pt>
                <c:pt idx="126">
                  <c:v>82500</c:v>
                </c:pt>
                <c:pt idx="127">
                  <c:v>55000</c:v>
                </c:pt>
                <c:pt idx="128">
                  <c:v>100000</c:v>
                </c:pt>
                <c:pt idx="129">
                  <c:v>52500</c:v>
                </c:pt>
                <c:pt idx="130">
                  <c:v>123000</c:v>
                </c:pt>
                <c:pt idx="131">
                  <c:v>108500</c:v>
                </c:pt>
                <c:pt idx="132">
                  <c:v>104900</c:v>
                </c:pt>
                <c:pt idx="133">
                  <c:v>105000</c:v>
                </c:pt>
                <c:pt idx="134">
                  <c:v>125500</c:v>
                </c:pt>
                <c:pt idx="135">
                  <c:v>125500</c:v>
                </c:pt>
                <c:pt idx="136">
                  <c:v>90000</c:v>
                </c:pt>
                <c:pt idx="137">
                  <c:v>122500</c:v>
                </c:pt>
                <c:pt idx="138">
                  <c:v>64500</c:v>
                </c:pt>
                <c:pt idx="139">
                  <c:v>120500</c:v>
                </c:pt>
                <c:pt idx="140">
                  <c:v>112000</c:v>
                </c:pt>
                <c:pt idx="141">
                  <c:v>143000</c:v>
                </c:pt>
                <c:pt idx="142">
                  <c:v>118000</c:v>
                </c:pt>
                <c:pt idx="143">
                  <c:v>129500</c:v>
                </c:pt>
                <c:pt idx="144">
                  <c:v>144000</c:v>
                </c:pt>
                <c:pt idx="145">
                  <c:v>159000</c:v>
                </c:pt>
                <c:pt idx="146">
                  <c:v>139000</c:v>
                </c:pt>
                <c:pt idx="147">
                  <c:v>129900</c:v>
                </c:pt>
                <c:pt idx="148">
                  <c:v>154000</c:v>
                </c:pt>
                <c:pt idx="149">
                  <c:v>134800</c:v>
                </c:pt>
                <c:pt idx="150">
                  <c:v>207500</c:v>
                </c:pt>
                <c:pt idx="151">
                  <c:v>149350</c:v>
                </c:pt>
                <c:pt idx="152">
                  <c:v>165500</c:v>
                </c:pt>
                <c:pt idx="153">
                  <c:v>145000</c:v>
                </c:pt>
                <c:pt idx="154">
                  <c:v>153000</c:v>
                </c:pt>
                <c:pt idx="155">
                  <c:v>109000</c:v>
                </c:pt>
                <c:pt idx="156">
                  <c:v>170000</c:v>
                </c:pt>
                <c:pt idx="157">
                  <c:v>144000</c:v>
                </c:pt>
                <c:pt idx="158">
                  <c:v>130250</c:v>
                </c:pt>
                <c:pt idx="159">
                  <c:v>141000</c:v>
                </c:pt>
                <c:pt idx="160">
                  <c:v>127000</c:v>
                </c:pt>
                <c:pt idx="161">
                  <c:v>110000</c:v>
                </c:pt>
                <c:pt idx="162">
                  <c:v>130000</c:v>
                </c:pt>
                <c:pt idx="163">
                  <c:v>124900</c:v>
                </c:pt>
                <c:pt idx="164">
                  <c:v>101000</c:v>
                </c:pt>
                <c:pt idx="165">
                  <c:v>144900</c:v>
                </c:pt>
                <c:pt idx="166">
                  <c:v>127000</c:v>
                </c:pt>
                <c:pt idx="167">
                  <c:v>110000</c:v>
                </c:pt>
                <c:pt idx="168">
                  <c:v>126500</c:v>
                </c:pt>
                <c:pt idx="169">
                  <c:v>98600</c:v>
                </c:pt>
                <c:pt idx="170">
                  <c:v>163500</c:v>
                </c:pt>
                <c:pt idx="171">
                  <c:v>83000</c:v>
                </c:pt>
                <c:pt idx="172">
                  <c:v>118964</c:v>
                </c:pt>
                <c:pt idx="173">
                  <c:v>115000</c:v>
                </c:pt>
                <c:pt idx="174">
                  <c:v>115000</c:v>
                </c:pt>
                <c:pt idx="175">
                  <c:v>139000</c:v>
                </c:pt>
                <c:pt idx="176">
                  <c:v>155000</c:v>
                </c:pt>
                <c:pt idx="177">
                  <c:v>87000</c:v>
                </c:pt>
                <c:pt idx="178">
                  <c:v>150000</c:v>
                </c:pt>
                <c:pt idx="179">
                  <c:v>150750</c:v>
                </c:pt>
                <c:pt idx="180">
                  <c:v>180000</c:v>
                </c:pt>
                <c:pt idx="181">
                  <c:v>143000</c:v>
                </c:pt>
                <c:pt idx="182">
                  <c:v>166000</c:v>
                </c:pt>
                <c:pt idx="183">
                  <c:v>125000</c:v>
                </c:pt>
                <c:pt idx="184">
                  <c:v>105000</c:v>
                </c:pt>
                <c:pt idx="185">
                  <c:v>115000</c:v>
                </c:pt>
                <c:pt idx="186">
                  <c:v>122000</c:v>
                </c:pt>
                <c:pt idx="187">
                  <c:v>109500</c:v>
                </c:pt>
                <c:pt idx="188">
                  <c:v>127500</c:v>
                </c:pt>
                <c:pt idx="189">
                  <c:v>190000</c:v>
                </c:pt>
                <c:pt idx="190">
                  <c:v>128500</c:v>
                </c:pt>
                <c:pt idx="191">
                  <c:v>172500</c:v>
                </c:pt>
                <c:pt idx="192">
                  <c:v>100000</c:v>
                </c:pt>
                <c:pt idx="193">
                  <c:v>120000</c:v>
                </c:pt>
                <c:pt idx="194">
                  <c:v>127000</c:v>
                </c:pt>
                <c:pt idx="195">
                  <c:v>135000</c:v>
                </c:pt>
                <c:pt idx="196">
                  <c:v>153337</c:v>
                </c:pt>
                <c:pt idx="197">
                  <c:v>127000</c:v>
                </c:pt>
                <c:pt idx="198">
                  <c:v>110000</c:v>
                </c:pt>
                <c:pt idx="199">
                  <c:v>143900</c:v>
                </c:pt>
                <c:pt idx="200">
                  <c:v>98000</c:v>
                </c:pt>
                <c:pt idx="201">
                  <c:v>156000</c:v>
                </c:pt>
                <c:pt idx="202">
                  <c:v>134450</c:v>
                </c:pt>
                <c:pt idx="203">
                  <c:v>112000</c:v>
                </c:pt>
                <c:pt idx="204">
                  <c:v>125000</c:v>
                </c:pt>
                <c:pt idx="205">
                  <c:v>128200</c:v>
                </c:pt>
                <c:pt idx="206">
                  <c:v>110500</c:v>
                </c:pt>
                <c:pt idx="207">
                  <c:v>79000</c:v>
                </c:pt>
                <c:pt idx="208">
                  <c:v>145000</c:v>
                </c:pt>
                <c:pt idx="209">
                  <c:v>97000</c:v>
                </c:pt>
                <c:pt idx="210">
                  <c:v>130000</c:v>
                </c:pt>
                <c:pt idx="211">
                  <c:v>73000</c:v>
                </c:pt>
                <c:pt idx="212">
                  <c:v>179500</c:v>
                </c:pt>
                <c:pt idx="213">
                  <c:v>120500</c:v>
                </c:pt>
                <c:pt idx="214">
                  <c:v>124500</c:v>
                </c:pt>
                <c:pt idx="215">
                  <c:v>122000</c:v>
                </c:pt>
                <c:pt idx="216">
                  <c:v>135900</c:v>
                </c:pt>
                <c:pt idx="217">
                  <c:v>131000</c:v>
                </c:pt>
                <c:pt idx="218">
                  <c:v>152000</c:v>
                </c:pt>
                <c:pt idx="219">
                  <c:v>157000</c:v>
                </c:pt>
                <c:pt idx="220">
                  <c:v>149900</c:v>
                </c:pt>
                <c:pt idx="221">
                  <c:v>119900</c:v>
                </c:pt>
                <c:pt idx="222">
                  <c:v>87000</c:v>
                </c:pt>
                <c:pt idx="223">
                  <c:v>78000</c:v>
                </c:pt>
                <c:pt idx="224">
                  <c:v>119000</c:v>
                </c:pt>
                <c:pt idx="225">
                  <c:v>139000</c:v>
                </c:pt>
                <c:pt idx="226">
                  <c:v>228950</c:v>
                </c:pt>
                <c:pt idx="227">
                  <c:v>85000</c:v>
                </c:pt>
                <c:pt idx="228">
                  <c:v>95000</c:v>
                </c:pt>
                <c:pt idx="229">
                  <c:v>134000</c:v>
                </c:pt>
                <c:pt idx="230">
                  <c:v>130000</c:v>
                </c:pt>
                <c:pt idx="231">
                  <c:v>145000</c:v>
                </c:pt>
                <c:pt idx="232">
                  <c:v>147000</c:v>
                </c:pt>
                <c:pt idx="233">
                  <c:v>132000</c:v>
                </c:pt>
                <c:pt idx="234">
                  <c:v>162000</c:v>
                </c:pt>
                <c:pt idx="235">
                  <c:v>123000</c:v>
                </c:pt>
                <c:pt idx="236">
                  <c:v>148000</c:v>
                </c:pt>
                <c:pt idx="237">
                  <c:v>127000</c:v>
                </c:pt>
                <c:pt idx="238">
                  <c:v>81000</c:v>
                </c:pt>
                <c:pt idx="239">
                  <c:v>119000</c:v>
                </c:pt>
                <c:pt idx="240">
                  <c:v>106500</c:v>
                </c:pt>
                <c:pt idx="241">
                  <c:v>109000</c:v>
                </c:pt>
                <c:pt idx="242">
                  <c:v>129000</c:v>
                </c:pt>
                <c:pt idx="243">
                  <c:v>123000</c:v>
                </c:pt>
                <c:pt idx="244">
                  <c:v>169500</c:v>
                </c:pt>
                <c:pt idx="245">
                  <c:v>67000</c:v>
                </c:pt>
                <c:pt idx="246">
                  <c:v>108000</c:v>
                </c:pt>
                <c:pt idx="247">
                  <c:v>60000</c:v>
                </c:pt>
                <c:pt idx="248">
                  <c:v>145000</c:v>
                </c:pt>
                <c:pt idx="249">
                  <c:v>115000</c:v>
                </c:pt>
                <c:pt idx="250">
                  <c:v>126000</c:v>
                </c:pt>
                <c:pt idx="251">
                  <c:v>142000</c:v>
                </c:pt>
                <c:pt idx="252">
                  <c:v>113000</c:v>
                </c:pt>
                <c:pt idx="253">
                  <c:v>122500</c:v>
                </c:pt>
                <c:pt idx="254">
                  <c:v>90350</c:v>
                </c:pt>
                <c:pt idx="255">
                  <c:v>162900</c:v>
                </c:pt>
                <c:pt idx="256">
                  <c:v>188000</c:v>
                </c:pt>
                <c:pt idx="257">
                  <c:v>98000</c:v>
                </c:pt>
                <c:pt idx="258">
                  <c:v>110000</c:v>
                </c:pt>
                <c:pt idx="259">
                  <c:v>62383</c:v>
                </c:pt>
                <c:pt idx="260">
                  <c:v>124000</c:v>
                </c:pt>
                <c:pt idx="261">
                  <c:v>146500</c:v>
                </c:pt>
                <c:pt idx="262">
                  <c:v>132500</c:v>
                </c:pt>
                <c:pt idx="263">
                  <c:v>132500</c:v>
                </c:pt>
                <c:pt idx="264">
                  <c:v>147000</c:v>
                </c:pt>
                <c:pt idx="265">
                  <c:v>156000</c:v>
                </c:pt>
                <c:pt idx="266">
                  <c:v>175000</c:v>
                </c:pt>
                <c:pt idx="267">
                  <c:v>160000</c:v>
                </c:pt>
                <c:pt idx="268">
                  <c:v>115000</c:v>
                </c:pt>
                <c:pt idx="269">
                  <c:v>155000</c:v>
                </c:pt>
                <c:pt idx="270">
                  <c:v>91300</c:v>
                </c:pt>
                <c:pt idx="271">
                  <c:v>130000</c:v>
                </c:pt>
                <c:pt idx="272">
                  <c:v>120000</c:v>
                </c:pt>
                <c:pt idx="273">
                  <c:v>140000</c:v>
                </c:pt>
                <c:pt idx="274">
                  <c:v>124500</c:v>
                </c:pt>
                <c:pt idx="275">
                  <c:v>124500</c:v>
                </c:pt>
                <c:pt idx="276">
                  <c:v>164900</c:v>
                </c:pt>
                <c:pt idx="277">
                  <c:v>129900</c:v>
                </c:pt>
                <c:pt idx="278">
                  <c:v>96500</c:v>
                </c:pt>
                <c:pt idx="279">
                  <c:v>132000</c:v>
                </c:pt>
                <c:pt idx="280">
                  <c:v>107500</c:v>
                </c:pt>
                <c:pt idx="281">
                  <c:v>107500</c:v>
                </c:pt>
                <c:pt idx="282">
                  <c:v>158000</c:v>
                </c:pt>
                <c:pt idx="283">
                  <c:v>129500</c:v>
                </c:pt>
                <c:pt idx="284">
                  <c:v>125000</c:v>
                </c:pt>
                <c:pt idx="285">
                  <c:v>112500</c:v>
                </c:pt>
                <c:pt idx="286">
                  <c:v>113000</c:v>
                </c:pt>
                <c:pt idx="287">
                  <c:v>141000</c:v>
                </c:pt>
                <c:pt idx="288">
                  <c:v>121500</c:v>
                </c:pt>
                <c:pt idx="289">
                  <c:v>170000</c:v>
                </c:pt>
                <c:pt idx="290">
                  <c:v>108000</c:v>
                </c:pt>
                <c:pt idx="291">
                  <c:v>135960</c:v>
                </c:pt>
                <c:pt idx="292">
                  <c:v>142600</c:v>
                </c:pt>
                <c:pt idx="293">
                  <c:v>139000</c:v>
                </c:pt>
                <c:pt idx="294">
                  <c:v>118500</c:v>
                </c:pt>
                <c:pt idx="295">
                  <c:v>164500</c:v>
                </c:pt>
                <c:pt idx="296">
                  <c:v>131500</c:v>
                </c:pt>
                <c:pt idx="297">
                  <c:v>137000</c:v>
                </c:pt>
                <c:pt idx="298">
                  <c:v>143000</c:v>
                </c:pt>
                <c:pt idx="299">
                  <c:v>79500</c:v>
                </c:pt>
                <c:pt idx="300">
                  <c:v>138000</c:v>
                </c:pt>
                <c:pt idx="301">
                  <c:v>110000</c:v>
                </c:pt>
                <c:pt idx="302">
                  <c:v>217500</c:v>
                </c:pt>
                <c:pt idx="303">
                  <c:v>152000</c:v>
                </c:pt>
                <c:pt idx="304">
                  <c:v>225000</c:v>
                </c:pt>
                <c:pt idx="305">
                  <c:v>147000</c:v>
                </c:pt>
                <c:pt idx="306">
                  <c:v>135000</c:v>
                </c:pt>
                <c:pt idx="307">
                  <c:v>139900</c:v>
                </c:pt>
                <c:pt idx="308">
                  <c:v>135000</c:v>
                </c:pt>
                <c:pt idx="309">
                  <c:v>124000</c:v>
                </c:pt>
                <c:pt idx="310">
                  <c:v>139400</c:v>
                </c:pt>
                <c:pt idx="311">
                  <c:v>93000</c:v>
                </c:pt>
                <c:pt idx="312">
                  <c:v>85000</c:v>
                </c:pt>
                <c:pt idx="313">
                  <c:v>152000</c:v>
                </c:pt>
                <c:pt idx="314">
                  <c:v>98300</c:v>
                </c:pt>
                <c:pt idx="315">
                  <c:v>145500</c:v>
                </c:pt>
                <c:pt idx="316">
                  <c:v>167000</c:v>
                </c:pt>
                <c:pt idx="317">
                  <c:v>168000</c:v>
                </c:pt>
                <c:pt idx="318">
                  <c:v>109500</c:v>
                </c:pt>
                <c:pt idx="319">
                  <c:v>128500</c:v>
                </c:pt>
                <c:pt idx="320">
                  <c:v>159434</c:v>
                </c:pt>
                <c:pt idx="321">
                  <c:v>108480</c:v>
                </c:pt>
                <c:pt idx="322">
                  <c:v>141500</c:v>
                </c:pt>
                <c:pt idx="323">
                  <c:v>89000</c:v>
                </c:pt>
                <c:pt idx="324">
                  <c:v>123500</c:v>
                </c:pt>
                <c:pt idx="325">
                  <c:v>138500</c:v>
                </c:pt>
                <c:pt idx="326">
                  <c:v>140000</c:v>
                </c:pt>
                <c:pt idx="327">
                  <c:v>109900</c:v>
                </c:pt>
                <c:pt idx="328">
                  <c:v>157000</c:v>
                </c:pt>
                <c:pt idx="329">
                  <c:v>128500</c:v>
                </c:pt>
                <c:pt idx="330">
                  <c:v>110000</c:v>
                </c:pt>
                <c:pt idx="331">
                  <c:v>131400</c:v>
                </c:pt>
                <c:pt idx="332">
                  <c:v>108000</c:v>
                </c:pt>
                <c:pt idx="333">
                  <c:v>179000</c:v>
                </c:pt>
                <c:pt idx="334">
                  <c:v>132000</c:v>
                </c:pt>
                <c:pt idx="335">
                  <c:v>175000</c:v>
                </c:pt>
                <c:pt idx="336">
                  <c:v>100000</c:v>
                </c:pt>
                <c:pt idx="337">
                  <c:v>134900</c:v>
                </c:pt>
                <c:pt idx="338">
                  <c:v>114500</c:v>
                </c:pt>
                <c:pt idx="339">
                  <c:v>142500</c:v>
                </c:pt>
                <c:pt idx="340">
                  <c:v>144000</c:v>
                </c:pt>
                <c:pt idx="341">
                  <c:v>165500</c:v>
                </c:pt>
                <c:pt idx="342">
                  <c:v>139000</c:v>
                </c:pt>
                <c:pt idx="343">
                  <c:v>110000</c:v>
                </c:pt>
                <c:pt idx="344">
                  <c:v>175000</c:v>
                </c:pt>
                <c:pt idx="345">
                  <c:v>118000</c:v>
                </c:pt>
                <c:pt idx="346">
                  <c:v>135500</c:v>
                </c:pt>
                <c:pt idx="347">
                  <c:v>223500</c:v>
                </c:pt>
                <c:pt idx="348">
                  <c:v>159950</c:v>
                </c:pt>
                <c:pt idx="349">
                  <c:v>106000</c:v>
                </c:pt>
                <c:pt idx="350">
                  <c:v>55993</c:v>
                </c:pt>
                <c:pt idx="351">
                  <c:v>116000</c:v>
                </c:pt>
                <c:pt idx="352">
                  <c:v>137000</c:v>
                </c:pt>
                <c:pt idx="353">
                  <c:v>109500</c:v>
                </c:pt>
                <c:pt idx="354">
                  <c:v>185000</c:v>
                </c:pt>
                <c:pt idx="355">
                  <c:v>139950</c:v>
                </c:pt>
                <c:pt idx="356">
                  <c:v>153500</c:v>
                </c:pt>
                <c:pt idx="357">
                  <c:v>144000</c:v>
                </c:pt>
                <c:pt idx="358">
                  <c:v>130500</c:v>
                </c:pt>
                <c:pt idx="359">
                  <c:v>157500</c:v>
                </c:pt>
                <c:pt idx="360">
                  <c:v>141000</c:v>
                </c:pt>
                <c:pt idx="361">
                  <c:v>153900</c:v>
                </c:pt>
                <c:pt idx="362">
                  <c:v>171000</c:v>
                </c:pt>
                <c:pt idx="363">
                  <c:v>133500</c:v>
                </c:pt>
                <c:pt idx="364">
                  <c:v>170000</c:v>
                </c:pt>
                <c:pt idx="365">
                  <c:v>127000</c:v>
                </c:pt>
                <c:pt idx="366">
                  <c:v>131500</c:v>
                </c:pt>
                <c:pt idx="367">
                  <c:v>132500</c:v>
                </c:pt>
                <c:pt idx="368">
                  <c:v>148500</c:v>
                </c:pt>
                <c:pt idx="369">
                  <c:v>169000</c:v>
                </c:pt>
                <c:pt idx="370">
                  <c:v>109500</c:v>
                </c:pt>
                <c:pt idx="371">
                  <c:v>116000</c:v>
                </c:pt>
                <c:pt idx="372">
                  <c:v>133000</c:v>
                </c:pt>
                <c:pt idx="373">
                  <c:v>66500</c:v>
                </c:pt>
                <c:pt idx="374">
                  <c:v>148000</c:v>
                </c:pt>
                <c:pt idx="375">
                  <c:v>136500</c:v>
                </c:pt>
                <c:pt idx="376">
                  <c:v>157000</c:v>
                </c:pt>
                <c:pt idx="377">
                  <c:v>100000</c:v>
                </c:pt>
                <c:pt idx="378">
                  <c:v>145000</c:v>
                </c:pt>
                <c:pt idx="379">
                  <c:v>135500</c:v>
                </c:pt>
                <c:pt idx="380">
                  <c:v>122900</c:v>
                </c:pt>
                <c:pt idx="381">
                  <c:v>165000</c:v>
                </c:pt>
                <c:pt idx="382">
                  <c:v>118858</c:v>
                </c:pt>
                <c:pt idx="383">
                  <c:v>142953</c:v>
                </c:pt>
                <c:pt idx="384">
                  <c:v>135000</c:v>
                </c:pt>
                <c:pt idx="385">
                  <c:v>153000</c:v>
                </c:pt>
                <c:pt idx="386">
                  <c:v>125500</c:v>
                </c:pt>
                <c:pt idx="387">
                  <c:v>128000</c:v>
                </c:pt>
                <c:pt idx="388">
                  <c:v>131000</c:v>
                </c:pt>
                <c:pt idx="389">
                  <c:v>154300</c:v>
                </c:pt>
                <c:pt idx="390">
                  <c:v>143500</c:v>
                </c:pt>
                <c:pt idx="391">
                  <c:v>88000</c:v>
                </c:pt>
                <c:pt idx="392">
                  <c:v>145000</c:v>
                </c:pt>
                <c:pt idx="393">
                  <c:v>145900</c:v>
                </c:pt>
                <c:pt idx="394">
                  <c:v>175000</c:v>
                </c:pt>
                <c:pt idx="395">
                  <c:v>117500</c:v>
                </c:pt>
                <c:pt idx="396">
                  <c:v>143000</c:v>
                </c:pt>
                <c:pt idx="397">
                  <c:v>124900</c:v>
                </c:pt>
                <c:pt idx="398">
                  <c:v>143000</c:v>
                </c:pt>
                <c:pt idx="399">
                  <c:v>129000</c:v>
                </c:pt>
                <c:pt idx="400">
                  <c:v>119900</c:v>
                </c:pt>
                <c:pt idx="401">
                  <c:v>133900</c:v>
                </c:pt>
                <c:pt idx="402">
                  <c:v>172000</c:v>
                </c:pt>
                <c:pt idx="403">
                  <c:v>132000</c:v>
                </c:pt>
                <c:pt idx="404">
                  <c:v>116500</c:v>
                </c:pt>
                <c:pt idx="405">
                  <c:v>160000</c:v>
                </c:pt>
                <c:pt idx="406">
                  <c:v>135000</c:v>
                </c:pt>
                <c:pt idx="407">
                  <c:v>139000</c:v>
                </c:pt>
                <c:pt idx="408">
                  <c:v>126000</c:v>
                </c:pt>
                <c:pt idx="409">
                  <c:v>125000</c:v>
                </c:pt>
                <c:pt idx="410">
                  <c:v>136500</c:v>
                </c:pt>
                <c:pt idx="411">
                  <c:v>86000</c:v>
                </c:pt>
                <c:pt idx="412">
                  <c:v>136905</c:v>
                </c:pt>
                <c:pt idx="413">
                  <c:v>149900</c:v>
                </c:pt>
                <c:pt idx="414">
                  <c:v>102000</c:v>
                </c:pt>
                <c:pt idx="415">
                  <c:v>135000</c:v>
                </c:pt>
                <c:pt idx="416">
                  <c:v>100000</c:v>
                </c:pt>
                <c:pt idx="417">
                  <c:v>85000</c:v>
                </c:pt>
                <c:pt idx="418">
                  <c:v>87000</c:v>
                </c:pt>
                <c:pt idx="419">
                  <c:v>112500</c:v>
                </c:pt>
                <c:pt idx="420">
                  <c:v>167500</c:v>
                </c:pt>
                <c:pt idx="421">
                  <c:v>105000</c:v>
                </c:pt>
                <c:pt idx="422">
                  <c:v>160000</c:v>
                </c:pt>
                <c:pt idx="423">
                  <c:v>119750</c:v>
                </c:pt>
                <c:pt idx="424">
                  <c:v>155000</c:v>
                </c:pt>
                <c:pt idx="425">
                  <c:v>145000</c:v>
                </c:pt>
                <c:pt idx="426">
                  <c:v>115000</c:v>
                </c:pt>
                <c:pt idx="427">
                  <c:v>144500</c:v>
                </c:pt>
                <c:pt idx="428">
                  <c:v>90000</c:v>
                </c:pt>
                <c:pt idx="429">
                  <c:v>154000</c:v>
                </c:pt>
                <c:pt idx="430">
                  <c:v>135000</c:v>
                </c:pt>
                <c:pt idx="431">
                  <c:v>135000</c:v>
                </c:pt>
                <c:pt idx="432">
                  <c:v>91500</c:v>
                </c:pt>
                <c:pt idx="433">
                  <c:v>170000</c:v>
                </c:pt>
                <c:pt idx="434">
                  <c:v>138800</c:v>
                </c:pt>
                <c:pt idx="435">
                  <c:v>126000</c:v>
                </c:pt>
                <c:pt idx="436">
                  <c:v>133000</c:v>
                </c:pt>
                <c:pt idx="437">
                  <c:v>146000</c:v>
                </c:pt>
                <c:pt idx="438">
                  <c:v>129000</c:v>
                </c:pt>
                <c:pt idx="439">
                  <c:v>119500</c:v>
                </c:pt>
                <c:pt idx="440">
                  <c:v>135000</c:v>
                </c:pt>
                <c:pt idx="441">
                  <c:v>106000</c:v>
                </c:pt>
                <c:pt idx="442">
                  <c:v>129900</c:v>
                </c:pt>
                <c:pt idx="443">
                  <c:v>134500</c:v>
                </c:pt>
                <c:pt idx="444">
                  <c:v>117000</c:v>
                </c:pt>
                <c:pt idx="445">
                  <c:v>130000</c:v>
                </c:pt>
                <c:pt idx="446">
                  <c:v>140000</c:v>
                </c:pt>
                <c:pt idx="447">
                  <c:v>133700</c:v>
                </c:pt>
                <c:pt idx="448">
                  <c:v>118000</c:v>
                </c:pt>
                <c:pt idx="449">
                  <c:v>140000</c:v>
                </c:pt>
                <c:pt idx="450">
                  <c:v>93500</c:v>
                </c:pt>
                <c:pt idx="451">
                  <c:v>94000</c:v>
                </c:pt>
                <c:pt idx="452">
                  <c:v>144000</c:v>
                </c:pt>
                <c:pt idx="453">
                  <c:v>139000</c:v>
                </c:pt>
                <c:pt idx="454">
                  <c:v>197500</c:v>
                </c:pt>
                <c:pt idx="455">
                  <c:v>80000</c:v>
                </c:pt>
                <c:pt idx="456">
                  <c:v>149000</c:v>
                </c:pt>
                <c:pt idx="457">
                  <c:v>149900</c:v>
                </c:pt>
                <c:pt idx="458">
                  <c:v>218000</c:v>
                </c:pt>
                <c:pt idx="459">
                  <c:v>179900</c:v>
                </c:pt>
                <c:pt idx="460">
                  <c:v>129000</c:v>
                </c:pt>
                <c:pt idx="461">
                  <c:v>194000</c:v>
                </c:pt>
                <c:pt idx="462">
                  <c:v>200500</c:v>
                </c:pt>
                <c:pt idx="463">
                  <c:v>119500</c:v>
                </c:pt>
                <c:pt idx="464">
                  <c:v>154900</c:v>
                </c:pt>
                <c:pt idx="465">
                  <c:v>93000</c:v>
                </c:pt>
                <c:pt idx="466">
                  <c:v>120000</c:v>
                </c:pt>
                <c:pt idx="467">
                  <c:v>186700</c:v>
                </c:pt>
                <c:pt idx="468">
                  <c:v>104900</c:v>
                </c:pt>
                <c:pt idx="469">
                  <c:v>125000</c:v>
                </c:pt>
                <c:pt idx="470">
                  <c:v>117000</c:v>
                </c:pt>
                <c:pt idx="471">
                  <c:v>153500</c:v>
                </c:pt>
                <c:pt idx="472">
                  <c:v>140000</c:v>
                </c:pt>
                <c:pt idx="473">
                  <c:v>134500</c:v>
                </c:pt>
                <c:pt idx="474">
                  <c:v>125000</c:v>
                </c:pt>
                <c:pt idx="475">
                  <c:v>115000</c:v>
                </c:pt>
                <c:pt idx="476">
                  <c:v>134000</c:v>
                </c:pt>
                <c:pt idx="477">
                  <c:v>137900</c:v>
                </c:pt>
                <c:pt idx="478">
                  <c:v>147000</c:v>
                </c:pt>
                <c:pt idx="479">
                  <c:v>127000</c:v>
                </c:pt>
                <c:pt idx="480">
                  <c:v>190000</c:v>
                </c:pt>
                <c:pt idx="481">
                  <c:v>132500</c:v>
                </c:pt>
                <c:pt idx="482">
                  <c:v>142000</c:v>
                </c:pt>
                <c:pt idx="483">
                  <c:v>130000</c:v>
                </c:pt>
                <c:pt idx="484">
                  <c:v>138887</c:v>
                </c:pt>
                <c:pt idx="485">
                  <c:v>119000</c:v>
                </c:pt>
                <c:pt idx="486">
                  <c:v>130000</c:v>
                </c:pt>
                <c:pt idx="487">
                  <c:v>99900</c:v>
                </c:pt>
                <c:pt idx="488">
                  <c:v>128900</c:v>
                </c:pt>
                <c:pt idx="489">
                  <c:v>144000</c:v>
                </c:pt>
                <c:pt idx="490">
                  <c:v>137000</c:v>
                </c:pt>
                <c:pt idx="491">
                  <c:v>139000</c:v>
                </c:pt>
                <c:pt idx="492">
                  <c:v>137000</c:v>
                </c:pt>
                <c:pt idx="493">
                  <c:v>150500</c:v>
                </c:pt>
                <c:pt idx="494">
                  <c:v>190000</c:v>
                </c:pt>
                <c:pt idx="495">
                  <c:v>180500</c:v>
                </c:pt>
                <c:pt idx="496">
                  <c:v>119500</c:v>
                </c:pt>
                <c:pt idx="497">
                  <c:v>107500</c:v>
                </c:pt>
                <c:pt idx="498">
                  <c:v>115000</c:v>
                </c:pt>
                <c:pt idx="499">
                  <c:v>138500</c:v>
                </c:pt>
                <c:pt idx="500">
                  <c:v>155000</c:v>
                </c:pt>
                <c:pt idx="501">
                  <c:v>154000</c:v>
                </c:pt>
                <c:pt idx="502">
                  <c:v>138000</c:v>
                </c:pt>
                <c:pt idx="503">
                  <c:v>147000</c:v>
                </c:pt>
                <c:pt idx="504">
                  <c:v>130500</c:v>
                </c:pt>
                <c:pt idx="505">
                  <c:v>132500</c:v>
                </c:pt>
                <c:pt idx="506">
                  <c:v>125500</c:v>
                </c:pt>
                <c:pt idx="507">
                  <c:v>125000</c:v>
                </c:pt>
                <c:pt idx="508">
                  <c:v>135000</c:v>
                </c:pt>
                <c:pt idx="509">
                  <c:v>128500</c:v>
                </c:pt>
                <c:pt idx="510">
                  <c:v>200000</c:v>
                </c:pt>
                <c:pt idx="511">
                  <c:v>110000</c:v>
                </c:pt>
                <c:pt idx="512">
                  <c:v>149900</c:v>
                </c:pt>
                <c:pt idx="513">
                  <c:v>189000</c:v>
                </c:pt>
                <c:pt idx="514">
                  <c:v>127000</c:v>
                </c:pt>
                <c:pt idx="515">
                  <c:v>117000</c:v>
                </c:pt>
                <c:pt idx="516">
                  <c:v>167500</c:v>
                </c:pt>
                <c:pt idx="517">
                  <c:v>112000</c:v>
                </c:pt>
                <c:pt idx="518">
                  <c:v>124000</c:v>
                </c:pt>
                <c:pt idx="519">
                  <c:v>123000</c:v>
                </c:pt>
                <c:pt idx="520">
                  <c:v>160000</c:v>
                </c:pt>
                <c:pt idx="521">
                  <c:v>137500</c:v>
                </c:pt>
                <c:pt idx="522">
                  <c:v>138000</c:v>
                </c:pt>
                <c:pt idx="523">
                  <c:v>133000</c:v>
                </c:pt>
                <c:pt idx="524">
                  <c:v>112000</c:v>
                </c:pt>
                <c:pt idx="525">
                  <c:v>124000</c:v>
                </c:pt>
                <c:pt idx="526">
                  <c:v>144000</c:v>
                </c:pt>
                <c:pt idx="527">
                  <c:v>140000</c:v>
                </c:pt>
                <c:pt idx="528">
                  <c:v>119000</c:v>
                </c:pt>
                <c:pt idx="529">
                  <c:v>192140</c:v>
                </c:pt>
                <c:pt idx="530">
                  <c:v>160000</c:v>
                </c:pt>
                <c:pt idx="531">
                  <c:v>157900</c:v>
                </c:pt>
                <c:pt idx="532">
                  <c:v>92000</c:v>
                </c:pt>
                <c:pt idx="533">
                  <c:v>136000</c:v>
                </c:pt>
                <c:pt idx="534">
                  <c:v>145000</c:v>
                </c:pt>
                <c:pt idx="535">
                  <c:v>84500</c:v>
                </c:pt>
                <c:pt idx="536">
                  <c:v>142125</c:v>
                </c:pt>
                <c:pt idx="537">
                  <c:v>147500</c:v>
                </c:pt>
                <c:pt idx="538">
                  <c:v>181500</c:v>
                </c:pt>
                <c:pt idx="539">
                  <c:v>157000</c:v>
                </c:pt>
                <c:pt idx="540">
                  <c:v>149000</c:v>
                </c:pt>
                <c:pt idx="541">
                  <c:v>160000</c:v>
                </c:pt>
                <c:pt idx="542">
                  <c:v>177000</c:v>
                </c:pt>
                <c:pt idx="543">
                  <c:v>114500</c:v>
                </c:pt>
                <c:pt idx="544">
                  <c:v>180500</c:v>
                </c:pt>
                <c:pt idx="545">
                  <c:v>158000</c:v>
                </c:pt>
                <c:pt idx="546">
                  <c:v>193500</c:v>
                </c:pt>
                <c:pt idx="547">
                  <c:v>153500</c:v>
                </c:pt>
                <c:pt idx="548">
                  <c:v>174000</c:v>
                </c:pt>
                <c:pt idx="549">
                  <c:v>164500</c:v>
                </c:pt>
                <c:pt idx="550">
                  <c:v>133900</c:v>
                </c:pt>
                <c:pt idx="551">
                  <c:v>204750</c:v>
                </c:pt>
                <c:pt idx="552">
                  <c:v>185000</c:v>
                </c:pt>
                <c:pt idx="553">
                  <c:v>205000</c:v>
                </c:pt>
                <c:pt idx="554">
                  <c:v>178000</c:v>
                </c:pt>
                <c:pt idx="555">
                  <c:v>190000</c:v>
                </c:pt>
                <c:pt idx="556">
                  <c:v>136900</c:v>
                </c:pt>
                <c:pt idx="557">
                  <c:v>217000</c:v>
                </c:pt>
                <c:pt idx="558">
                  <c:v>259500</c:v>
                </c:pt>
                <c:pt idx="559">
                  <c:v>176000</c:v>
                </c:pt>
                <c:pt idx="560">
                  <c:v>163990</c:v>
                </c:pt>
                <c:pt idx="561">
                  <c:v>180000</c:v>
                </c:pt>
                <c:pt idx="562">
                  <c:v>136000</c:v>
                </c:pt>
                <c:pt idx="563">
                  <c:v>153900</c:v>
                </c:pt>
                <c:pt idx="564">
                  <c:v>181000</c:v>
                </c:pt>
                <c:pt idx="565">
                  <c:v>84500</c:v>
                </c:pt>
                <c:pt idx="566">
                  <c:v>128000</c:v>
                </c:pt>
                <c:pt idx="567">
                  <c:v>155000</c:v>
                </c:pt>
                <c:pt idx="568">
                  <c:v>244000</c:v>
                </c:pt>
                <c:pt idx="569">
                  <c:v>231500</c:v>
                </c:pt>
                <c:pt idx="570">
                  <c:v>130000</c:v>
                </c:pt>
                <c:pt idx="571">
                  <c:v>190000</c:v>
                </c:pt>
                <c:pt idx="572">
                  <c:v>235000</c:v>
                </c:pt>
                <c:pt idx="573">
                  <c:v>125000</c:v>
                </c:pt>
                <c:pt idx="574">
                  <c:v>79000</c:v>
                </c:pt>
                <c:pt idx="575">
                  <c:v>162500</c:v>
                </c:pt>
                <c:pt idx="576">
                  <c:v>152000</c:v>
                </c:pt>
                <c:pt idx="577">
                  <c:v>215000</c:v>
                </c:pt>
                <c:pt idx="578">
                  <c:v>163000</c:v>
                </c:pt>
                <c:pt idx="579">
                  <c:v>184000</c:v>
                </c:pt>
                <c:pt idx="580">
                  <c:v>243000</c:v>
                </c:pt>
                <c:pt idx="581">
                  <c:v>211000</c:v>
                </c:pt>
                <c:pt idx="582">
                  <c:v>177000</c:v>
                </c:pt>
                <c:pt idx="583">
                  <c:v>148500</c:v>
                </c:pt>
                <c:pt idx="584">
                  <c:v>104000</c:v>
                </c:pt>
                <c:pt idx="585">
                  <c:v>171500</c:v>
                </c:pt>
                <c:pt idx="586">
                  <c:v>112000</c:v>
                </c:pt>
                <c:pt idx="587">
                  <c:v>149000</c:v>
                </c:pt>
                <c:pt idx="588">
                  <c:v>145000</c:v>
                </c:pt>
                <c:pt idx="589">
                  <c:v>186000</c:v>
                </c:pt>
                <c:pt idx="590">
                  <c:v>161750</c:v>
                </c:pt>
                <c:pt idx="591">
                  <c:v>200000</c:v>
                </c:pt>
                <c:pt idx="592">
                  <c:v>179900</c:v>
                </c:pt>
                <c:pt idx="593">
                  <c:v>106000</c:v>
                </c:pt>
                <c:pt idx="594">
                  <c:v>148000</c:v>
                </c:pt>
                <c:pt idx="595">
                  <c:v>94500</c:v>
                </c:pt>
                <c:pt idx="596">
                  <c:v>216500</c:v>
                </c:pt>
                <c:pt idx="597">
                  <c:v>89500</c:v>
                </c:pt>
                <c:pt idx="598">
                  <c:v>113000</c:v>
                </c:pt>
                <c:pt idx="599">
                  <c:v>120000</c:v>
                </c:pt>
                <c:pt idx="600">
                  <c:v>137000</c:v>
                </c:pt>
                <c:pt idx="601">
                  <c:v>140000</c:v>
                </c:pt>
                <c:pt idx="602">
                  <c:v>277000</c:v>
                </c:pt>
                <c:pt idx="603">
                  <c:v>173000</c:v>
                </c:pt>
                <c:pt idx="604">
                  <c:v>158000</c:v>
                </c:pt>
                <c:pt idx="605">
                  <c:v>207500</c:v>
                </c:pt>
                <c:pt idx="606">
                  <c:v>176000</c:v>
                </c:pt>
                <c:pt idx="607">
                  <c:v>151000</c:v>
                </c:pt>
                <c:pt idx="608">
                  <c:v>175500</c:v>
                </c:pt>
                <c:pt idx="609">
                  <c:v>185000</c:v>
                </c:pt>
                <c:pt idx="610">
                  <c:v>148000</c:v>
                </c:pt>
                <c:pt idx="611">
                  <c:v>139000</c:v>
                </c:pt>
                <c:pt idx="612">
                  <c:v>185000</c:v>
                </c:pt>
                <c:pt idx="613">
                  <c:v>179200</c:v>
                </c:pt>
                <c:pt idx="614">
                  <c:v>159000</c:v>
                </c:pt>
                <c:pt idx="615">
                  <c:v>153575</c:v>
                </c:pt>
                <c:pt idx="616">
                  <c:v>167000</c:v>
                </c:pt>
                <c:pt idx="617">
                  <c:v>142500</c:v>
                </c:pt>
                <c:pt idx="618">
                  <c:v>175000</c:v>
                </c:pt>
                <c:pt idx="619">
                  <c:v>158500</c:v>
                </c:pt>
                <c:pt idx="620">
                  <c:v>89500</c:v>
                </c:pt>
                <c:pt idx="621">
                  <c:v>165600</c:v>
                </c:pt>
                <c:pt idx="622">
                  <c:v>132000</c:v>
                </c:pt>
                <c:pt idx="623">
                  <c:v>145250</c:v>
                </c:pt>
                <c:pt idx="624">
                  <c:v>214500</c:v>
                </c:pt>
                <c:pt idx="625">
                  <c:v>192000</c:v>
                </c:pt>
                <c:pt idx="626">
                  <c:v>155000</c:v>
                </c:pt>
                <c:pt idx="627">
                  <c:v>140200</c:v>
                </c:pt>
                <c:pt idx="628">
                  <c:v>151500</c:v>
                </c:pt>
                <c:pt idx="629">
                  <c:v>157500</c:v>
                </c:pt>
                <c:pt idx="630">
                  <c:v>105900</c:v>
                </c:pt>
                <c:pt idx="631">
                  <c:v>140000</c:v>
                </c:pt>
                <c:pt idx="632">
                  <c:v>177500</c:v>
                </c:pt>
                <c:pt idx="633">
                  <c:v>173000</c:v>
                </c:pt>
                <c:pt idx="634">
                  <c:v>156000</c:v>
                </c:pt>
                <c:pt idx="635">
                  <c:v>118000</c:v>
                </c:pt>
                <c:pt idx="636">
                  <c:v>190000</c:v>
                </c:pt>
                <c:pt idx="637">
                  <c:v>159000</c:v>
                </c:pt>
                <c:pt idx="638">
                  <c:v>165000</c:v>
                </c:pt>
                <c:pt idx="639">
                  <c:v>172400</c:v>
                </c:pt>
                <c:pt idx="640">
                  <c:v>125000</c:v>
                </c:pt>
                <c:pt idx="641">
                  <c:v>179000</c:v>
                </c:pt>
                <c:pt idx="642">
                  <c:v>76000</c:v>
                </c:pt>
                <c:pt idx="643">
                  <c:v>240000</c:v>
                </c:pt>
                <c:pt idx="644">
                  <c:v>125000</c:v>
                </c:pt>
                <c:pt idx="645">
                  <c:v>215000</c:v>
                </c:pt>
                <c:pt idx="646">
                  <c:v>168000</c:v>
                </c:pt>
                <c:pt idx="647">
                  <c:v>115000</c:v>
                </c:pt>
                <c:pt idx="648">
                  <c:v>177000</c:v>
                </c:pt>
                <c:pt idx="649">
                  <c:v>149500</c:v>
                </c:pt>
                <c:pt idx="650">
                  <c:v>239000</c:v>
                </c:pt>
                <c:pt idx="651">
                  <c:v>215000</c:v>
                </c:pt>
                <c:pt idx="652">
                  <c:v>139000</c:v>
                </c:pt>
                <c:pt idx="653">
                  <c:v>175000</c:v>
                </c:pt>
                <c:pt idx="654">
                  <c:v>85400</c:v>
                </c:pt>
                <c:pt idx="655">
                  <c:v>79900</c:v>
                </c:pt>
                <c:pt idx="656">
                  <c:v>181000</c:v>
                </c:pt>
                <c:pt idx="657">
                  <c:v>116000</c:v>
                </c:pt>
                <c:pt idx="658">
                  <c:v>119000</c:v>
                </c:pt>
                <c:pt idx="659">
                  <c:v>110000</c:v>
                </c:pt>
                <c:pt idx="660">
                  <c:v>127500</c:v>
                </c:pt>
                <c:pt idx="661">
                  <c:v>190000</c:v>
                </c:pt>
                <c:pt idx="662">
                  <c:v>119500</c:v>
                </c:pt>
                <c:pt idx="663">
                  <c:v>110000</c:v>
                </c:pt>
                <c:pt idx="664">
                  <c:v>204000</c:v>
                </c:pt>
                <c:pt idx="665">
                  <c:v>188700</c:v>
                </c:pt>
                <c:pt idx="666">
                  <c:v>187000</c:v>
                </c:pt>
                <c:pt idx="667">
                  <c:v>148000</c:v>
                </c:pt>
                <c:pt idx="668">
                  <c:v>208900</c:v>
                </c:pt>
                <c:pt idx="669">
                  <c:v>164000</c:v>
                </c:pt>
                <c:pt idx="670">
                  <c:v>133000</c:v>
                </c:pt>
                <c:pt idx="671">
                  <c:v>172785</c:v>
                </c:pt>
                <c:pt idx="672">
                  <c:v>113000</c:v>
                </c:pt>
                <c:pt idx="673">
                  <c:v>147000</c:v>
                </c:pt>
                <c:pt idx="674">
                  <c:v>208300</c:v>
                </c:pt>
                <c:pt idx="675">
                  <c:v>134000</c:v>
                </c:pt>
                <c:pt idx="676">
                  <c:v>158000</c:v>
                </c:pt>
                <c:pt idx="677">
                  <c:v>211000</c:v>
                </c:pt>
                <c:pt idx="678">
                  <c:v>150000</c:v>
                </c:pt>
                <c:pt idx="679">
                  <c:v>159000</c:v>
                </c:pt>
                <c:pt idx="680">
                  <c:v>200624</c:v>
                </c:pt>
                <c:pt idx="681">
                  <c:v>175000</c:v>
                </c:pt>
                <c:pt idx="682">
                  <c:v>128000</c:v>
                </c:pt>
                <c:pt idx="683">
                  <c:v>210000</c:v>
                </c:pt>
                <c:pt idx="684">
                  <c:v>140000</c:v>
                </c:pt>
                <c:pt idx="685">
                  <c:v>185000</c:v>
                </c:pt>
                <c:pt idx="686">
                  <c:v>128000</c:v>
                </c:pt>
                <c:pt idx="687">
                  <c:v>120000</c:v>
                </c:pt>
                <c:pt idx="688">
                  <c:v>181900</c:v>
                </c:pt>
                <c:pt idx="689">
                  <c:v>118500</c:v>
                </c:pt>
                <c:pt idx="690">
                  <c:v>130000</c:v>
                </c:pt>
                <c:pt idx="691">
                  <c:v>140000</c:v>
                </c:pt>
                <c:pt idx="692">
                  <c:v>114504</c:v>
                </c:pt>
                <c:pt idx="693">
                  <c:v>151000</c:v>
                </c:pt>
                <c:pt idx="694">
                  <c:v>141000</c:v>
                </c:pt>
                <c:pt idx="695">
                  <c:v>148000</c:v>
                </c:pt>
                <c:pt idx="696">
                  <c:v>137500</c:v>
                </c:pt>
                <c:pt idx="697">
                  <c:v>183200</c:v>
                </c:pt>
                <c:pt idx="698">
                  <c:v>105500</c:v>
                </c:pt>
                <c:pt idx="699">
                  <c:v>240000</c:v>
                </c:pt>
                <c:pt idx="700">
                  <c:v>168500</c:v>
                </c:pt>
                <c:pt idx="701">
                  <c:v>165150</c:v>
                </c:pt>
                <c:pt idx="702">
                  <c:v>160000</c:v>
                </c:pt>
                <c:pt idx="703">
                  <c:v>153000</c:v>
                </c:pt>
                <c:pt idx="704">
                  <c:v>168500</c:v>
                </c:pt>
                <c:pt idx="705">
                  <c:v>144000</c:v>
                </c:pt>
                <c:pt idx="706">
                  <c:v>200000</c:v>
                </c:pt>
                <c:pt idx="707">
                  <c:v>143250</c:v>
                </c:pt>
                <c:pt idx="708">
                  <c:v>155000</c:v>
                </c:pt>
                <c:pt idx="709">
                  <c:v>155000</c:v>
                </c:pt>
                <c:pt idx="710">
                  <c:v>135000</c:v>
                </c:pt>
                <c:pt idx="711">
                  <c:v>88000</c:v>
                </c:pt>
                <c:pt idx="712">
                  <c:v>97500</c:v>
                </c:pt>
                <c:pt idx="713">
                  <c:v>110000</c:v>
                </c:pt>
                <c:pt idx="714">
                  <c:v>129000</c:v>
                </c:pt>
                <c:pt idx="715">
                  <c:v>193500</c:v>
                </c:pt>
                <c:pt idx="716">
                  <c:v>173500</c:v>
                </c:pt>
                <c:pt idx="717">
                  <c:v>103600</c:v>
                </c:pt>
                <c:pt idx="718">
                  <c:v>165000</c:v>
                </c:pt>
                <c:pt idx="719">
                  <c:v>257500</c:v>
                </c:pt>
                <c:pt idx="720">
                  <c:v>140000</c:v>
                </c:pt>
                <c:pt idx="721">
                  <c:v>148500</c:v>
                </c:pt>
                <c:pt idx="722">
                  <c:v>143000</c:v>
                </c:pt>
                <c:pt idx="723">
                  <c:v>173000</c:v>
                </c:pt>
                <c:pt idx="724">
                  <c:v>194700</c:v>
                </c:pt>
                <c:pt idx="725">
                  <c:v>141000</c:v>
                </c:pt>
                <c:pt idx="726">
                  <c:v>176000</c:v>
                </c:pt>
                <c:pt idx="727">
                  <c:v>130500</c:v>
                </c:pt>
                <c:pt idx="728">
                  <c:v>165000</c:v>
                </c:pt>
                <c:pt idx="729">
                  <c:v>143000</c:v>
                </c:pt>
                <c:pt idx="730">
                  <c:v>222000</c:v>
                </c:pt>
                <c:pt idx="731">
                  <c:v>142000</c:v>
                </c:pt>
                <c:pt idx="732">
                  <c:v>217000</c:v>
                </c:pt>
                <c:pt idx="733">
                  <c:v>156000</c:v>
                </c:pt>
                <c:pt idx="734">
                  <c:v>172500</c:v>
                </c:pt>
                <c:pt idx="735">
                  <c:v>158900</c:v>
                </c:pt>
                <c:pt idx="736">
                  <c:v>127500</c:v>
                </c:pt>
                <c:pt idx="737">
                  <c:v>160000</c:v>
                </c:pt>
                <c:pt idx="738">
                  <c:v>107000</c:v>
                </c:pt>
                <c:pt idx="739">
                  <c:v>162000</c:v>
                </c:pt>
                <c:pt idx="740">
                  <c:v>135000</c:v>
                </c:pt>
                <c:pt idx="741">
                  <c:v>175900</c:v>
                </c:pt>
                <c:pt idx="742">
                  <c:v>128000</c:v>
                </c:pt>
                <c:pt idx="743">
                  <c:v>161500</c:v>
                </c:pt>
                <c:pt idx="744">
                  <c:v>187500</c:v>
                </c:pt>
                <c:pt idx="745">
                  <c:v>146800</c:v>
                </c:pt>
                <c:pt idx="746">
                  <c:v>171000</c:v>
                </c:pt>
                <c:pt idx="747">
                  <c:v>143500</c:v>
                </c:pt>
                <c:pt idx="748">
                  <c:v>200000</c:v>
                </c:pt>
                <c:pt idx="749">
                  <c:v>181000</c:v>
                </c:pt>
                <c:pt idx="750">
                  <c:v>144500</c:v>
                </c:pt>
                <c:pt idx="751">
                  <c:v>157900</c:v>
                </c:pt>
                <c:pt idx="752">
                  <c:v>155000</c:v>
                </c:pt>
                <c:pt idx="753">
                  <c:v>139500</c:v>
                </c:pt>
                <c:pt idx="754">
                  <c:v>166000</c:v>
                </c:pt>
                <c:pt idx="755">
                  <c:v>167000</c:v>
                </c:pt>
                <c:pt idx="756">
                  <c:v>100000</c:v>
                </c:pt>
                <c:pt idx="757">
                  <c:v>140000</c:v>
                </c:pt>
                <c:pt idx="758">
                  <c:v>174900</c:v>
                </c:pt>
                <c:pt idx="759">
                  <c:v>240000</c:v>
                </c:pt>
                <c:pt idx="760">
                  <c:v>187000</c:v>
                </c:pt>
                <c:pt idx="761">
                  <c:v>131500</c:v>
                </c:pt>
                <c:pt idx="762">
                  <c:v>158000</c:v>
                </c:pt>
                <c:pt idx="763">
                  <c:v>147000</c:v>
                </c:pt>
                <c:pt idx="764">
                  <c:v>174000</c:v>
                </c:pt>
                <c:pt idx="765">
                  <c:v>250000</c:v>
                </c:pt>
                <c:pt idx="766">
                  <c:v>152000</c:v>
                </c:pt>
                <c:pt idx="767">
                  <c:v>200500</c:v>
                </c:pt>
                <c:pt idx="768">
                  <c:v>178000</c:v>
                </c:pt>
                <c:pt idx="769">
                  <c:v>149500</c:v>
                </c:pt>
                <c:pt idx="770">
                  <c:v>172500</c:v>
                </c:pt>
                <c:pt idx="771">
                  <c:v>154500</c:v>
                </c:pt>
                <c:pt idx="772">
                  <c:v>140000</c:v>
                </c:pt>
                <c:pt idx="773">
                  <c:v>174000</c:v>
                </c:pt>
                <c:pt idx="774">
                  <c:v>173733</c:v>
                </c:pt>
                <c:pt idx="775">
                  <c:v>176500</c:v>
                </c:pt>
                <c:pt idx="776">
                  <c:v>201000</c:v>
                </c:pt>
                <c:pt idx="777">
                  <c:v>169990</c:v>
                </c:pt>
                <c:pt idx="778">
                  <c:v>193000</c:v>
                </c:pt>
                <c:pt idx="779">
                  <c:v>207500</c:v>
                </c:pt>
                <c:pt idx="780">
                  <c:v>150900</c:v>
                </c:pt>
                <c:pt idx="781">
                  <c:v>137500</c:v>
                </c:pt>
                <c:pt idx="782">
                  <c:v>197500</c:v>
                </c:pt>
                <c:pt idx="783">
                  <c:v>127500</c:v>
                </c:pt>
                <c:pt idx="784">
                  <c:v>145000</c:v>
                </c:pt>
                <c:pt idx="785">
                  <c:v>124000</c:v>
                </c:pt>
                <c:pt idx="786">
                  <c:v>272000</c:v>
                </c:pt>
                <c:pt idx="787">
                  <c:v>155000</c:v>
                </c:pt>
                <c:pt idx="788">
                  <c:v>178900</c:v>
                </c:pt>
                <c:pt idx="789">
                  <c:v>140000</c:v>
                </c:pt>
                <c:pt idx="790">
                  <c:v>99500</c:v>
                </c:pt>
                <c:pt idx="791">
                  <c:v>117000</c:v>
                </c:pt>
                <c:pt idx="792">
                  <c:v>195000</c:v>
                </c:pt>
                <c:pt idx="793">
                  <c:v>187000</c:v>
                </c:pt>
                <c:pt idx="794">
                  <c:v>173900</c:v>
                </c:pt>
                <c:pt idx="795">
                  <c:v>185000</c:v>
                </c:pt>
                <c:pt idx="796">
                  <c:v>163500</c:v>
                </c:pt>
                <c:pt idx="797">
                  <c:v>165000</c:v>
                </c:pt>
                <c:pt idx="798">
                  <c:v>119200</c:v>
                </c:pt>
                <c:pt idx="799">
                  <c:v>118000</c:v>
                </c:pt>
                <c:pt idx="800">
                  <c:v>173000</c:v>
                </c:pt>
                <c:pt idx="801">
                  <c:v>196000</c:v>
                </c:pt>
                <c:pt idx="802">
                  <c:v>165000</c:v>
                </c:pt>
                <c:pt idx="803">
                  <c:v>180000</c:v>
                </c:pt>
                <c:pt idx="804">
                  <c:v>220000</c:v>
                </c:pt>
                <c:pt idx="805">
                  <c:v>110500</c:v>
                </c:pt>
                <c:pt idx="806">
                  <c:v>178000</c:v>
                </c:pt>
                <c:pt idx="807">
                  <c:v>167900</c:v>
                </c:pt>
                <c:pt idx="808">
                  <c:v>151400</c:v>
                </c:pt>
                <c:pt idx="809">
                  <c:v>154000</c:v>
                </c:pt>
                <c:pt idx="810">
                  <c:v>159500</c:v>
                </c:pt>
                <c:pt idx="811">
                  <c:v>155900</c:v>
                </c:pt>
                <c:pt idx="812">
                  <c:v>145000</c:v>
                </c:pt>
                <c:pt idx="813">
                  <c:v>160000</c:v>
                </c:pt>
                <c:pt idx="814">
                  <c:v>187500</c:v>
                </c:pt>
                <c:pt idx="815">
                  <c:v>147000</c:v>
                </c:pt>
                <c:pt idx="816">
                  <c:v>136500</c:v>
                </c:pt>
                <c:pt idx="817">
                  <c:v>176432</c:v>
                </c:pt>
                <c:pt idx="818">
                  <c:v>127000</c:v>
                </c:pt>
                <c:pt idx="819">
                  <c:v>159500</c:v>
                </c:pt>
                <c:pt idx="820">
                  <c:v>181000</c:v>
                </c:pt>
                <c:pt idx="821">
                  <c:v>188000</c:v>
                </c:pt>
                <c:pt idx="822">
                  <c:v>118400</c:v>
                </c:pt>
                <c:pt idx="823">
                  <c:v>117500</c:v>
                </c:pt>
                <c:pt idx="824">
                  <c:v>169000</c:v>
                </c:pt>
                <c:pt idx="825">
                  <c:v>102000</c:v>
                </c:pt>
                <c:pt idx="826">
                  <c:v>119000</c:v>
                </c:pt>
                <c:pt idx="827">
                  <c:v>196000</c:v>
                </c:pt>
                <c:pt idx="828">
                  <c:v>180000</c:v>
                </c:pt>
                <c:pt idx="829">
                  <c:v>124000</c:v>
                </c:pt>
                <c:pt idx="830">
                  <c:v>230000</c:v>
                </c:pt>
                <c:pt idx="831">
                  <c:v>120500</c:v>
                </c:pt>
                <c:pt idx="832">
                  <c:v>185000</c:v>
                </c:pt>
                <c:pt idx="833">
                  <c:v>146000</c:v>
                </c:pt>
                <c:pt idx="834">
                  <c:v>224000</c:v>
                </c:pt>
                <c:pt idx="835">
                  <c:v>173000</c:v>
                </c:pt>
                <c:pt idx="836">
                  <c:v>235000</c:v>
                </c:pt>
                <c:pt idx="837">
                  <c:v>171000</c:v>
                </c:pt>
                <c:pt idx="838">
                  <c:v>163000</c:v>
                </c:pt>
                <c:pt idx="839">
                  <c:v>239000</c:v>
                </c:pt>
                <c:pt idx="840">
                  <c:v>115000</c:v>
                </c:pt>
                <c:pt idx="841">
                  <c:v>165000</c:v>
                </c:pt>
                <c:pt idx="842">
                  <c:v>158000</c:v>
                </c:pt>
                <c:pt idx="843">
                  <c:v>176000</c:v>
                </c:pt>
                <c:pt idx="844">
                  <c:v>200000</c:v>
                </c:pt>
                <c:pt idx="845">
                  <c:v>189000</c:v>
                </c:pt>
                <c:pt idx="846">
                  <c:v>112000</c:v>
                </c:pt>
                <c:pt idx="847">
                  <c:v>91500</c:v>
                </c:pt>
                <c:pt idx="848">
                  <c:v>143000</c:v>
                </c:pt>
                <c:pt idx="849">
                  <c:v>145000</c:v>
                </c:pt>
                <c:pt idx="850">
                  <c:v>214000</c:v>
                </c:pt>
                <c:pt idx="851">
                  <c:v>142500</c:v>
                </c:pt>
                <c:pt idx="852">
                  <c:v>178000</c:v>
                </c:pt>
                <c:pt idx="853">
                  <c:v>169900</c:v>
                </c:pt>
                <c:pt idx="854">
                  <c:v>129500</c:v>
                </c:pt>
                <c:pt idx="855">
                  <c:v>127500</c:v>
                </c:pt>
                <c:pt idx="856">
                  <c:v>151000</c:v>
                </c:pt>
                <c:pt idx="857">
                  <c:v>181000</c:v>
                </c:pt>
                <c:pt idx="858">
                  <c:v>180500</c:v>
                </c:pt>
                <c:pt idx="859">
                  <c:v>181000</c:v>
                </c:pt>
                <c:pt idx="860">
                  <c:v>185750</c:v>
                </c:pt>
                <c:pt idx="861">
                  <c:v>177000</c:v>
                </c:pt>
                <c:pt idx="862">
                  <c:v>162000</c:v>
                </c:pt>
                <c:pt idx="863">
                  <c:v>197900</c:v>
                </c:pt>
                <c:pt idx="864">
                  <c:v>139000</c:v>
                </c:pt>
                <c:pt idx="865">
                  <c:v>169000</c:v>
                </c:pt>
                <c:pt idx="866">
                  <c:v>132500</c:v>
                </c:pt>
                <c:pt idx="867">
                  <c:v>143000</c:v>
                </c:pt>
                <c:pt idx="868">
                  <c:v>140000</c:v>
                </c:pt>
                <c:pt idx="869">
                  <c:v>177500</c:v>
                </c:pt>
                <c:pt idx="870">
                  <c:v>179200</c:v>
                </c:pt>
                <c:pt idx="871">
                  <c:v>206900</c:v>
                </c:pt>
                <c:pt idx="872">
                  <c:v>156500</c:v>
                </c:pt>
                <c:pt idx="873">
                  <c:v>256000</c:v>
                </c:pt>
                <c:pt idx="874">
                  <c:v>167900</c:v>
                </c:pt>
                <c:pt idx="875">
                  <c:v>155000</c:v>
                </c:pt>
                <c:pt idx="876">
                  <c:v>177000</c:v>
                </c:pt>
                <c:pt idx="877">
                  <c:v>171000</c:v>
                </c:pt>
                <c:pt idx="878">
                  <c:v>134900</c:v>
                </c:pt>
                <c:pt idx="879">
                  <c:v>177500</c:v>
                </c:pt>
                <c:pt idx="880">
                  <c:v>156932</c:v>
                </c:pt>
                <c:pt idx="881">
                  <c:v>144000</c:v>
                </c:pt>
                <c:pt idx="882">
                  <c:v>165500</c:v>
                </c:pt>
                <c:pt idx="883">
                  <c:v>91000</c:v>
                </c:pt>
                <c:pt idx="884">
                  <c:v>83000</c:v>
                </c:pt>
                <c:pt idx="885">
                  <c:v>237500</c:v>
                </c:pt>
                <c:pt idx="886">
                  <c:v>105000</c:v>
                </c:pt>
                <c:pt idx="887">
                  <c:v>136000</c:v>
                </c:pt>
                <c:pt idx="888">
                  <c:v>131000</c:v>
                </c:pt>
                <c:pt idx="889">
                  <c:v>163000</c:v>
                </c:pt>
                <c:pt idx="890">
                  <c:v>137450</c:v>
                </c:pt>
                <c:pt idx="891">
                  <c:v>120000</c:v>
                </c:pt>
                <c:pt idx="892">
                  <c:v>193000</c:v>
                </c:pt>
                <c:pt idx="893">
                  <c:v>140000</c:v>
                </c:pt>
                <c:pt idx="894">
                  <c:v>207000</c:v>
                </c:pt>
                <c:pt idx="895">
                  <c:v>223000</c:v>
                </c:pt>
                <c:pt idx="896">
                  <c:v>179900</c:v>
                </c:pt>
                <c:pt idx="897">
                  <c:v>127500</c:v>
                </c:pt>
                <c:pt idx="898">
                  <c:v>136500</c:v>
                </c:pt>
                <c:pt idx="899">
                  <c:v>274970</c:v>
                </c:pt>
                <c:pt idx="900">
                  <c:v>142000</c:v>
                </c:pt>
                <c:pt idx="901">
                  <c:v>182900</c:v>
                </c:pt>
                <c:pt idx="902">
                  <c:v>143750</c:v>
                </c:pt>
                <c:pt idx="903">
                  <c:v>186500</c:v>
                </c:pt>
                <c:pt idx="904">
                  <c:v>174000</c:v>
                </c:pt>
                <c:pt idx="905">
                  <c:v>149700</c:v>
                </c:pt>
                <c:pt idx="906">
                  <c:v>191000</c:v>
                </c:pt>
                <c:pt idx="907">
                  <c:v>149300</c:v>
                </c:pt>
                <c:pt idx="908">
                  <c:v>121000</c:v>
                </c:pt>
                <c:pt idx="909">
                  <c:v>129000</c:v>
                </c:pt>
                <c:pt idx="910">
                  <c:v>175000</c:v>
                </c:pt>
                <c:pt idx="911">
                  <c:v>210000</c:v>
                </c:pt>
                <c:pt idx="912">
                  <c:v>208500</c:v>
                </c:pt>
                <c:pt idx="913">
                  <c:v>223500</c:v>
                </c:pt>
                <c:pt idx="914">
                  <c:v>140000</c:v>
                </c:pt>
                <c:pt idx="915">
                  <c:v>200000</c:v>
                </c:pt>
                <c:pt idx="916">
                  <c:v>129900</c:v>
                </c:pt>
                <c:pt idx="917">
                  <c:v>279500</c:v>
                </c:pt>
                <c:pt idx="918">
                  <c:v>132000</c:v>
                </c:pt>
                <c:pt idx="919">
                  <c:v>139400</c:v>
                </c:pt>
                <c:pt idx="920">
                  <c:v>239686</c:v>
                </c:pt>
                <c:pt idx="921">
                  <c:v>196500</c:v>
                </c:pt>
                <c:pt idx="922">
                  <c:v>140000</c:v>
                </c:pt>
                <c:pt idx="923">
                  <c:v>219500</c:v>
                </c:pt>
                <c:pt idx="924">
                  <c:v>180000</c:v>
                </c:pt>
                <c:pt idx="925">
                  <c:v>226000</c:v>
                </c:pt>
                <c:pt idx="926">
                  <c:v>225000</c:v>
                </c:pt>
                <c:pt idx="927">
                  <c:v>244000</c:v>
                </c:pt>
                <c:pt idx="928">
                  <c:v>185000</c:v>
                </c:pt>
                <c:pt idx="929">
                  <c:v>168500</c:v>
                </c:pt>
                <c:pt idx="930">
                  <c:v>214000</c:v>
                </c:pt>
                <c:pt idx="931">
                  <c:v>198900</c:v>
                </c:pt>
                <c:pt idx="932">
                  <c:v>169500</c:v>
                </c:pt>
                <c:pt idx="933">
                  <c:v>180000</c:v>
                </c:pt>
                <c:pt idx="934">
                  <c:v>383970</c:v>
                </c:pt>
                <c:pt idx="935">
                  <c:v>320000</c:v>
                </c:pt>
                <c:pt idx="936">
                  <c:v>226000</c:v>
                </c:pt>
                <c:pt idx="937">
                  <c:v>174000</c:v>
                </c:pt>
                <c:pt idx="938">
                  <c:v>171000</c:v>
                </c:pt>
                <c:pt idx="939">
                  <c:v>260000</c:v>
                </c:pt>
                <c:pt idx="940">
                  <c:v>204000</c:v>
                </c:pt>
                <c:pt idx="941">
                  <c:v>222500</c:v>
                </c:pt>
                <c:pt idx="942">
                  <c:v>141000</c:v>
                </c:pt>
                <c:pt idx="943">
                  <c:v>254900</c:v>
                </c:pt>
                <c:pt idx="944">
                  <c:v>320000</c:v>
                </c:pt>
                <c:pt idx="945">
                  <c:v>220000</c:v>
                </c:pt>
                <c:pt idx="946">
                  <c:v>183500</c:v>
                </c:pt>
                <c:pt idx="947">
                  <c:v>239000</c:v>
                </c:pt>
                <c:pt idx="948">
                  <c:v>200100</c:v>
                </c:pt>
                <c:pt idx="949">
                  <c:v>200000</c:v>
                </c:pt>
                <c:pt idx="950">
                  <c:v>173000</c:v>
                </c:pt>
                <c:pt idx="951">
                  <c:v>184000</c:v>
                </c:pt>
                <c:pt idx="952">
                  <c:v>192000</c:v>
                </c:pt>
                <c:pt idx="953">
                  <c:v>130000</c:v>
                </c:pt>
                <c:pt idx="954">
                  <c:v>311872</c:v>
                </c:pt>
                <c:pt idx="955">
                  <c:v>180500</c:v>
                </c:pt>
                <c:pt idx="956">
                  <c:v>277000</c:v>
                </c:pt>
                <c:pt idx="957">
                  <c:v>252678</c:v>
                </c:pt>
                <c:pt idx="958">
                  <c:v>210000</c:v>
                </c:pt>
                <c:pt idx="959">
                  <c:v>311500</c:v>
                </c:pt>
                <c:pt idx="960">
                  <c:v>167240</c:v>
                </c:pt>
                <c:pt idx="961">
                  <c:v>204900</c:v>
                </c:pt>
                <c:pt idx="962">
                  <c:v>290000</c:v>
                </c:pt>
                <c:pt idx="963">
                  <c:v>192500</c:v>
                </c:pt>
                <c:pt idx="964">
                  <c:v>185500</c:v>
                </c:pt>
                <c:pt idx="965">
                  <c:v>194500</c:v>
                </c:pt>
                <c:pt idx="966">
                  <c:v>205000</c:v>
                </c:pt>
                <c:pt idx="967">
                  <c:v>241500</c:v>
                </c:pt>
                <c:pt idx="968">
                  <c:v>180000</c:v>
                </c:pt>
                <c:pt idx="969">
                  <c:v>230000</c:v>
                </c:pt>
                <c:pt idx="970">
                  <c:v>220000</c:v>
                </c:pt>
                <c:pt idx="971">
                  <c:v>231500</c:v>
                </c:pt>
                <c:pt idx="972">
                  <c:v>241500</c:v>
                </c:pt>
                <c:pt idx="973">
                  <c:v>205000</c:v>
                </c:pt>
                <c:pt idx="974">
                  <c:v>201000</c:v>
                </c:pt>
                <c:pt idx="975">
                  <c:v>192000</c:v>
                </c:pt>
                <c:pt idx="976">
                  <c:v>228500</c:v>
                </c:pt>
                <c:pt idx="977">
                  <c:v>207500</c:v>
                </c:pt>
                <c:pt idx="978">
                  <c:v>164700</c:v>
                </c:pt>
                <c:pt idx="979">
                  <c:v>235000</c:v>
                </c:pt>
                <c:pt idx="980">
                  <c:v>239000</c:v>
                </c:pt>
                <c:pt idx="981">
                  <c:v>205000</c:v>
                </c:pt>
                <c:pt idx="982">
                  <c:v>295000</c:v>
                </c:pt>
                <c:pt idx="983">
                  <c:v>225000</c:v>
                </c:pt>
                <c:pt idx="984">
                  <c:v>375000</c:v>
                </c:pt>
                <c:pt idx="985">
                  <c:v>178000</c:v>
                </c:pt>
                <c:pt idx="986">
                  <c:v>188500</c:v>
                </c:pt>
                <c:pt idx="987">
                  <c:v>260000</c:v>
                </c:pt>
                <c:pt idx="988">
                  <c:v>260000</c:v>
                </c:pt>
                <c:pt idx="989">
                  <c:v>187500</c:v>
                </c:pt>
                <c:pt idx="990">
                  <c:v>301000</c:v>
                </c:pt>
                <c:pt idx="991">
                  <c:v>242000</c:v>
                </c:pt>
                <c:pt idx="992">
                  <c:v>207000</c:v>
                </c:pt>
                <c:pt idx="993">
                  <c:v>214000</c:v>
                </c:pt>
                <c:pt idx="994">
                  <c:v>202500</c:v>
                </c:pt>
                <c:pt idx="995">
                  <c:v>154000</c:v>
                </c:pt>
                <c:pt idx="996">
                  <c:v>190000</c:v>
                </c:pt>
                <c:pt idx="997">
                  <c:v>198500</c:v>
                </c:pt>
                <c:pt idx="998">
                  <c:v>219500</c:v>
                </c:pt>
                <c:pt idx="999">
                  <c:v>187750</c:v>
                </c:pt>
                <c:pt idx="1000">
                  <c:v>213500</c:v>
                </c:pt>
                <c:pt idx="1001">
                  <c:v>191000</c:v>
                </c:pt>
                <c:pt idx="1002">
                  <c:v>241000</c:v>
                </c:pt>
                <c:pt idx="1003">
                  <c:v>164990</c:v>
                </c:pt>
                <c:pt idx="1004">
                  <c:v>280000</c:v>
                </c:pt>
                <c:pt idx="1005">
                  <c:v>222000</c:v>
                </c:pt>
                <c:pt idx="1006">
                  <c:v>228000</c:v>
                </c:pt>
                <c:pt idx="1007">
                  <c:v>181134</c:v>
                </c:pt>
                <c:pt idx="1008">
                  <c:v>206300</c:v>
                </c:pt>
                <c:pt idx="1009">
                  <c:v>135000</c:v>
                </c:pt>
                <c:pt idx="1010">
                  <c:v>275000</c:v>
                </c:pt>
                <c:pt idx="1011">
                  <c:v>195400</c:v>
                </c:pt>
                <c:pt idx="1012">
                  <c:v>212000</c:v>
                </c:pt>
                <c:pt idx="1013">
                  <c:v>172500</c:v>
                </c:pt>
                <c:pt idx="1014">
                  <c:v>210000</c:v>
                </c:pt>
                <c:pt idx="1015">
                  <c:v>199900</c:v>
                </c:pt>
                <c:pt idx="1016">
                  <c:v>280000</c:v>
                </c:pt>
                <c:pt idx="1017">
                  <c:v>175500</c:v>
                </c:pt>
                <c:pt idx="1018">
                  <c:v>155000</c:v>
                </c:pt>
                <c:pt idx="1019">
                  <c:v>178740</c:v>
                </c:pt>
                <c:pt idx="1020">
                  <c:v>167000</c:v>
                </c:pt>
                <c:pt idx="1021">
                  <c:v>190000</c:v>
                </c:pt>
                <c:pt idx="1022">
                  <c:v>155000</c:v>
                </c:pt>
                <c:pt idx="1023">
                  <c:v>184000</c:v>
                </c:pt>
                <c:pt idx="1024">
                  <c:v>226700</c:v>
                </c:pt>
                <c:pt idx="1025">
                  <c:v>289000</c:v>
                </c:pt>
                <c:pt idx="1026">
                  <c:v>161000</c:v>
                </c:pt>
                <c:pt idx="1027">
                  <c:v>202665</c:v>
                </c:pt>
                <c:pt idx="1028">
                  <c:v>265000</c:v>
                </c:pt>
                <c:pt idx="1029">
                  <c:v>234000</c:v>
                </c:pt>
                <c:pt idx="1030">
                  <c:v>315750</c:v>
                </c:pt>
                <c:pt idx="1031">
                  <c:v>176000</c:v>
                </c:pt>
                <c:pt idx="1032">
                  <c:v>188000</c:v>
                </c:pt>
                <c:pt idx="1033">
                  <c:v>213250</c:v>
                </c:pt>
                <c:pt idx="1034">
                  <c:v>133000</c:v>
                </c:pt>
                <c:pt idx="1035">
                  <c:v>179665</c:v>
                </c:pt>
                <c:pt idx="1036">
                  <c:v>229000</c:v>
                </c:pt>
                <c:pt idx="1037">
                  <c:v>263000</c:v>
                </c:pt>
                <c:pt idx="1038">
                  <c:v>284000</c:v>
                </c:pt>
                <c:pt idx="1039">
                  <c:v>175000</c:v>
                </c:pt>
                <c:pt idx="1040">
                  <c:v>234000</c:v>
                </c:pt>
                <c:pt idx="1041">
                  <c:v>268000</c:v>
                </c:pt>
                <c:pt idx="1042">
                  <c:v>214000</c:v>
                </c:pt>
                <c:pt idx="1043">
                  <c:v>224500</c:v>
                </c:pt>
                <c:pt idx="1044">
                  <c:v>170000</c:v>
                </c:pt>
                <c:pt idx="1045">
                  <c:v>145000</c:v>
                </c:pt>
                <c:pt idx="1046">
                  <c:v>146000</c:v>
                </c:pt>
                <c:pt idx="1047">
                  <c:v>185900</c:v>
                </c:pt>
                <c:pt idx="1048">
                  <c:v>194201</c:v>
                </c:pt>
                <c:pt idx="1049">
                  <c:v>151000</c:v>
                </c:pt>
                <c:pt idx="1050">
                  <c:v>221000</c:v>
                </c:pt>
                <c:pt idx="1051">
                  <c:v>205000</c:v>
                </c:pt>
                <c:pt idx="1052">
                  <c:v>82500</c:v>
                </c:pt>
                <c:pt idx="1053">
                  <c:v>226000</c:v>
                </c:pt>
                <c:pt idx="1054">
                  <c:v>205950</c:v>
                </c:pt>
                <c:pt idx="1055">
                  <c:v>191000</c:v>
                </c:pt>
                <c:pt idx="1056">
                  <c:v>149000</c:v>
                </c:pt>
                <c:pt idx="1057">
                  <c:v>197900</c:v>
                </c:pt>
                <c:pt idx="1058">
                  <c:v>221000</c:v>
                </c:pt>
                <c:pt idx="1059">
                  <c:v>207500</c:v>
                </c:pt>
                <c:pt idx="1060">
                  <c:v>227875</c:v>
                </c:pt>
                <c:pt idx="1061">
                  <c:v>148800</c:v>
                </c:pt>
                <c:pt idx="1062">
                  <c:v>335000</c:v>
                </c:pt>
                <c:pt idx="1063">
                  <c:v>196000</c:v>
                </c:pt>
                <c:pt idx="1064">
                  <c:v>140000</c:v>
                </c:pt>
                <c:pt idx="1065">
                  <c:v>213000</c:v>
                </c:pt>
                <c:pt idx="1066">
                  <c:v>302000</c:v>
                </c:pt>
                <c:pt idx="1067">
                  <c:v>179540</c:v>
                </c:pt>
                <c:pt idx="1068">
                  <c:v>159500</c:v>
                </c:pt>
                <c:pt idx="1069">
                  <c:v>341000</c:v>
                </c:pt>
                <c:pt idx="1070">
                  <c:v>194500</c:v>
                </c:pt>
                <c:pt idx="1071">
                  <c:v>187500</c:v>
                </c:pt>
                <c:pt idx="1072">
                  <c:v>222500</c:v>
                </c:pt>
                <c:pt idx="1073">
                  <c:v>163000</c:v>
                </c:pt>
                <c:pt idx="1074">
                  <c:v>190000</c:v>
                </c:pt>
                <c:pt idx="1075">
                  <c:v>179000</c:v>
                </c:pt>
                <c:pt idx="1076">
                  <c:v>236000</c:v>
                </c:pt>
                <c:pt idx="1077">
                  <c:v>265979</c:v>
                </c:pt>
                <c:pt idx="1078">
                  <c:v>260400</c:v>
                </c:pt>
                <c:pt idx="1079">
                  <c:v>162000</c:v>
                </c:pt>
                <c:pt idx="1080">
                  <c:v>179400</c:v>
                </c:pt>
                <c:pt idx="1081">
                  <c:v>215200</c:v>
                </c:pt>
                <c:pt idx="1082">
                  <c:v>196500</c:v>
                </c:pt>
                <c:pt idx="1083">
                  <c:v>216837</c:v>
                </c:pt>
                <c:pt idx="1084">
                  <c:v>221500</c:v>
                </c:pt>
                <c:pt idx="1085">
                  <c:v>176000</c:v>
                </c:pt>
                <c:pt idx="1086">
                  <c:v>187100</c:v>
                </c:pt>
                <c:pt idx="1087">
                  <c:v>233000</c:v>
                </c:pt>
                <c:pt idx="1088">
                  <c:v>160200</c:v>
                </c:pt>
                <c:pt idx="1089">
                  <c:v>269790</c:v>
                </c:pt>
                <c:pt idx="1090">
                  <c:v>194500</c:v>
                </c:pt>
                <c:pt idx="1091">
                  <c:v>189000</c:v>
                </c:pt>
                <c:pt idx="1092">
                  <c:v>227680</c:v>
                </c:pt>
                <c:pt idx="1093">
                  <c:v>224900</c:v>
                </c:pt>
                <c:pt idx="1094">
                  <c:v>224000</c:v>
                </c:pt>
                <c:pt idx="1095">
                  <c:v>183000</c:v>
                </c:pt>
                <c:pt idx="1096">
                  <c:v>225000</c:v>
                </c:pt>
                <c:pt idx="1097">
                  <c:v>189000</c:v>
                </c:pt>
                <c:pt idx="1098">
                  <c:v>147400</c:v>
                </c:pt>
                <c:pt idx="1099">
                  <c:v>151000</c:v>
                </c:pt>
                <c:pt idx="1100">
                  <c:v>237000</c:v>
                </c:pt>
                <c:pt idx="1101">
                  <c:v>213000</c:v>
                </c:pt>
                <c:pt idx="1102">
                  <c:v>164000</c:v>
                </c:pt>
                <c:pt idx="1103">
                  <c:v>152000</c:v>
                </c:pt>
                <c:pt idx="1104">
                  <c:v>189950</c:v>
                </c:pt>
                <c:pt idx="1105">
                  <c:v>250580</c:v>
                </c:pt>
                <c:pt idx="1106">
                  <c:v>236000</c:v>
                </c:pt>
                <c:pt idx="1107">
                  <c:v>187500</c:v>
                </c:pt>
                <c:pt idx="1108">
                  <c:v>180000</c:v>
                </c:pt>
                <c:pt idx="1109">
                  <c:v>240000</c:v>
                </c:pt>
                <c:pt idx="1110">
                  <c:v>250000</c:v>
                </c:pt>
                <c:pt idx="1111">
                  <c:v>238000</c:v>
                </c:pt>
                <c:pt idx="1112">
                  <c:v>176000</c:v>
                </c:pt>
                <c:pt idx="1113">
                  <c:v>222000</c:v>
                </c:pt>
                <c:pt idx="1114">
                  <c:v>190000</c:v>
                </c:pt>
                <c:pt idx="1115">
                  <c:v>242000</c:v>
                </c:pt>
                <c:pt idx="1116">
                  <c:v>184900</c:v>
                </c:pt>
                <c:pt idx="1117">
                  <c:v>253000</c:v>
                </c:pt>
                <c:pt idx="1118">
                  <c:v>239799</c:v>
                </c:pt>
                <c:pt idx="1119">
                  <c:v>244400</c:v>
                </c:pt>
                <c:pt idx="1120">
                  <c:v>214000</c:v>
                </c:pt>
                <c:pt idx="1121">
                  <c:v>192500</c:v>
                </c:pt>
                <c:pt idx="1122">
                  <c:v>185000</c:v>
                </c:pt>
                <c:pt idx="1123">
                  <c:v>155000</c:v>
                </c:pt>
                <c:pt idx="1124">
                  <c:v>214900</c:v>
                </c:pt>
                <c:pt idx="1125">
                  <c:v>173000</c:v>
                </c:pt>
                <c:pt idx="1126">
                  <c:v>182000</c:v>
                </c:pt>
                <c:pt idx="1127">
                  <c:v>167500</c:v>
                </c:pt>
                <c:pt idx="1128">
                  <c:v>165000</c:v>
                </c:pt>
                <c:pt idx="1129">
                  <c:v>199900</c:v>
                </c:pt>
                <c:pt idx="1130">
                  <c:v>178400</c:v>
                </c:pt>
                <c:pt idx="1131">
                  <c:v>159895</c:v>
                </c:pt>
                <c:pt idx="1132">
                  <c:v>197000</c:v>
                </c:pt>
                <c:pt idx="1133">
                  <c:v>206000</c:v>
                </c:pt>
                <c:pt idx="1134">
                  <c:v>181000</c:v>
                </c:pt>
                <c:pt idx="1135">
                  <c:v>240000</c:v>
                </c:pt>
                <c:pt idx="1136">
                  <c:v>203000</c:v>
                </c:pt>
                <c:pt idx="1137">
                  <c:v>160000</c:v>
                </c:pt>
                <c:pt idx="1138">
                  <c:v>213490</c:v>
                </c:pt>
                <c:pt idx="1139">
                  <c:v>194000</c:v>
                </c:pt>
                <c:pt idx="1140">
                  <c:v>191000</c:v>
                </c:pt>
                <c:pt idx="1141">
                  <c:v>197000</c:v>
                </c:pt>
                <c:pt idx="1142">
                  <c:v>230000</c:v>
                </c:pt>
                <c:pt idx="1143">
                  <c:v>262280</c:v>
                </c:pt>
                <c:pt idx="1144">
                  <c:v>176485</c:v>
                </c:pt>
                <c:pt idx="1145">
                  <c:v>200141</c:v>
                </c:pt>
                <c:pt idx="1146">
                  <c:v>185850</c:v>
                </c:pt>
                <c:pt idx="1147">
                  <c:v>248000</c:v>
                </c:pt>
                <c:pt idx="1148">
                  <c:v>328000</c:v>
                </c:pt>
                <c:pt idx="1149">
                  <c:v>194000</c:v>
                </c:pt>
                <c:pt idx="1150">
                  <c:v>219500</c:v>
                </c:pt>
                <c:pt idx="1151">
                  <c:v>192000</c:v>
                </c:pt>
                <c:pt idx="1152">
                  <c:v>137500</c:v>
                </c:pt>
                <c:pt idx="1153">
                  <c:v>160000</c:v>
                </c:pt>
                <c:pt idx="1154">
                  <c:v>157000</c:v>
                </c:pt>
                <c:pt idx="1155">
                  <c:v>179900</c:v>
                </c:pt>
                <c:pt idx="1156">
                  <c:v>274725</c:v>
                </c:pt>
                <c:pt idx="1157">
                  <c:v>205000</c:v>
                </c:pt>
                <c:pt idx="1158">
                  <c:v>212900</c:v>
                </c:pt>
                <c:pt idx="1159">
                  <c:v>163900</c:v>
                </c:pt>
                <c:pt idx="1160">
                  <c:v>174000</c:v>
                </c:pt>
                <c:pt idx="1161">
                  <c:v>259000</c:v>
                </c:pt>
                <c:pt idx="1162">
                  <c:v>215000</c:v>
                </c:pt>
                <c:pt idx="1163">
                  <c:v>174500</c:v>
                </c:pt>
                <c:pt idx="1164">
                  <c:v>116900</c:v>
                </c:pt>
                <c:pt idx="1165">
                  <c:v>143000</c:v>
                </c:pt>
                <c:pt idx="1166">
                  <c:v>201800</c:v>
                </c:pt>
                <c:pt idx="1167">
                  <c:v>230000</c:v>
                </c:pt>
                <c:pt idx="1168">
                  <c:v>233170</c:v>
                </c:pt>
                <c:pt idx="1169">
                  <c:v>171900</c:v>
                </c:pt>
                <c:pt idx="1170">
                  <c:v>250000</c:v>
                </c:pt>
                <c:pt idx="1171">
                  <c:v>195000</c:v>
                </c:pt>
                <c:pt idx="1172">
                  <c:v>189000</c:v>
                </c:pt>
                <c:pt idx="1173">
                  <c:v>219210</c:v>
                </c:pt>
                <c:pt idx="1174">
                  <c:v>144000</c:v>
                </c:pt>
                <c:pt idx="1175">
                  <c:v>178000</c:v>
                </c:pt>
                <c:pt idx="1176">
                  <c:v>197900</c:v>
                </c:pt>
                <c:pt idx="1177">
                  <c:v>213000</c:v>
                </c:pt>
                <c:pt idx="1178">
                  <c:v>271900</c:v>
                </c:pt>
                <c:pt idx="1179">
                  <c:v>184000</c:v>
                </c:pt>
                <c:pt idx="1180">
                  <c:v>175500</c:v>
                </c:pt>
                <c:pt idx="1181">
                  <c:v>195000</c:v>
                </c:pt>
                <c:pt idx="1182">
                  <c:v>224900</c:v>
                </c:pt>
                <c:pt idx="1183">
                  <c:v>248328</c:v>
                </c:pt>
                <c:pt idx="1184">
                  <c:v>170000</c:v>
                </c:pt>
                <c:pt idx="1185">
                  <c:v>186500</c:v>
                </c:pt>
                <c:pt idx="1186">
                  <c:v>244000</c:v>
                </c:pt>
                <c:pt idx="1187">
                  <c:v>171750</c:v>
                </c:pt>
                <c:pt idx="1188">
                  <c:v>294000</c:v>
                </c:pt>
                <c:pt idx="1189">
                  <c:v>165400</c:v>
                </c:pt>
                <c:pt idx="1190">
                  <c:v>190000</c:v>
                </c:pt>
                <c:pt idx="1191">
                  <c:v>183900</c:v>
                </c:pt>
                <c:pt idx="1192">
                  <c:v>122000</c:v>
                </c:pt>
                <c:pt idx="1193">
                  <c:v>260000</c:v>
                </c:pt>
                <c:pt idx="1194">
                  <c:v>227000</c:v>
                </c:pt>
                <c:pt idx="1195">
                  <c:v>180000</c:v>
                </c:pt>
                <c:pt idx="1196">
                  <c:v>162900</c:v>
                </c:pt>
                <c:pt idx="1197">
                  <c:v>225000</c:v>
                </c:pt>
                <c:pt idx="1198">
                  <c:v>232000</c:v>
                </c:pt>
                <c:pt idx="1199">
                  <c:v>130000</c:v>
                </c:pt>
                <c:pt idx="1200">
                  <c:v>202500</c:v>
                </c:pt>
                <c:pt idx="1201">
                  <c:v>335000</c:v>
                </c:pt>
                <c:pt idx="1202">
                  <c:v>203000</c:v>
                </c:pt>
                <c:pt idx="1203">
                  <c:v>208900</c:v>
                </c:pt>
                <c:pt idx="1204">
                  <c:v>190000</c:v>
                </c:pt>
                <c:pt idx="1205">
                  <c:v>176500</c:v>
                </c:pt>
                <c:pt idx="1206">
                  <c:v>200000</c:v>
                </c:pt>
                <c:pt idx="1207">
                  <c:v>155835</c:v>
                </c:pt>
                <c:pt idx="1208">
                  <c:v>262500</c:v>
                </c:pt>
                <c:pt idx="1209">
                  <c:v>215000</c:v>
                </c:pt>
                <c:pt idx="1210">
                  <c:v>235000</c:v>
                </c:pt>
                <c:pt idx="1211">
                  <c:v>170000</c:v>
                </c:pt>
                <c:pt idx="1212">
                  <c:v>260000</c:v>
                </c:pt>
                <c:pt idx="1213">
                  <c:v>144152</c:v>
                </c:pt>
                <c:pt idx="1214">
                  <c:v>216000</c:v>
                </c:pt>
                <c:pt idx="1215">
                  <c:v>193000</c:v>
                </c:pt>
                <c:pt idx="1216">
                  <c:v>274300</c:v>
                </c:pt>
                <c:pt idx="1217">
                  <c:v>250000</c:v>
                </c:pt>
                <c:pt idx="1218">
                  <c:v>157000</c:v>
                </c:pt>
                <c:pt idx="1219">
                  <c:v>250000</c:v>
                </c:pt>
                <c:pt idx="1220">
                  <c:v>235000</c:v>
                </c:pt>
                <c:pt idx="1221">
                  <c:v>246578</c:v>
                </c:pt>
                <c:pt idx="1222">
                  <c:v>193879</c:v>
                </c:pt>
                <c:pt idx="1223">
                  <c:v>215000</c:v>
                </c:pt>
                <c:pt idx="1224">
                  <c:v>230000</c:v>
                </c:pt>
                <c:pt idx="1225">
                  <c:v>175900</c:v>
                </c:pt>
                <c:pt idx="1226">
                  <c:v>271000</c:v>
                </c:pt>
                <c:pt idx="1227">
                  <c:v>197000</c:v>
                </c:pt>
                <c:pt idx="1228">
                  <c:v>179600</c:v>
                </c:pt>
                <c:pt idx="1229">
                  <c:v>185000</c:v>
                </c:pt>
                <c:pt idx="1230">
                  <c:v>266500</c:v>
                </c:pt>
                <c:pt idx="1231">
                  <c:v>250000</c:v>
                </c:pt>
                <c:pt idx="1232">
                  <c:v>307000</c:v>
                </c:pt>
                <c:pt idx="1233">
                  <c:v>325300</c:v>
                </c:pt>
                <c:pt idx="1234">
                  <c:v>230000</c:v>
                </c:pt>
                <c:pt idx="1235">
                  <c:v>256300</c:v>
                </c:pt>
                <c:pt idx="1236">
                  <c:v>306000</c:v>
                </c:pt>
                <c:pt idx="1237">
                  <c:v>179900</c:v>
                </c:pt>
                <c:pt idx="1238">
                  <c:v>309000</c:v>
                </c:pt>
                <c:pt idx="1239">
                  <c:v>249700</c:v>
                </c:pt>
                <c:pt idx="1240">
                  <c:v>172500</c:v>
                </c:pt>
                <c:pt idx="1241">
                  <c:v>202500</c:v>
                </c:pt>
                <c:pt idx="1242">
                  <c:v>317000</c:v>
                </c:pt>
                <c:pt idx="1243">
                  <c:v>245000</c:v>
                </c:pt>
                <c:pt idx="1244">
                  <c:v>260000</c:v>
                </c:pt>
                <c:pt idx="1245">
                  <c:v>250000</c:v>
                </c:pt>
                <c:pt idx="1246">
                  <c:v>220000</c:v>
                </c:pt>
                <c:pt idx="1247">
                  <c:v>230000</c:v>
                </c:pt>
                <c:pt idx="1248">
                  <c:v>372402</c:v>
                </c:pt>
                <c:pt idx="1249">
                  <c:v>269500</c:v>
                </c:pt>
                <c:pt idx="1250">
                  <c:v>325624</c:v>
                </c:pt>
                <c:pt idx="1251">
                  <c:v>228000</c:v>
                </c:pt>
                <c:pt idx="1252">
                  <c:v>286000</c:v>
                </c:pt>
                <c:pt idx="1253">
                  <c:v>315000</c:v>
                </c:pt>
                <c:pt idx="1254">
                  <c:v>235000</c:v>
                </c:pt>
                <c:pt idx="1255">
                  <c:v>274900</c:v>
                </c:pt>
                <c:pt idx="1256">
                  <c:v>403000</c:v>
                </c:pt>
                <c:pt idx="1257">
                  <c:v>318000</c:v>
                </c:pt>
                <c:pt idx="1258">
                  <c:v>262500</c:v>
                </c:pt>
                <c:pt idx="1259">
                  <c:v>235000</c:v>
                </c:pt>
                <c:pt idx="1260">
                  <c:v>276000</c:v>
                </c:pt>
                <c:pt idx="1261">
                  <c:v>266000</c:v>
                </c:pt>
                <c:pt idx="1262">
                  <c:v>290000</c:v>
                </c:pt>
                <c:pt idx="1263">
                  <c:v>244600</c:v>
                </c:pt>
                <c:pt idx="1264">
                  <c:v>233230</c:v>
                </c:pt>
                <c:pt idx="1265">
                  <c:v>267000</c:v>
                </c:pt>
                <c:pt idx="1266">
                  <c:v>305900</c:v>
                </c:pt>
                <c:pt idx="1267">
                  <c:v>270000</c:v>
                </c:pt>
                <c:pt idx="1268">
                  <c:v>354000</c:v>
                </c:pt>
                <c:pt idx="1269">
                  <c:v>324000</c:v>
                </c:pt>
                <c:pt idx="1270">
                  <c:v>284000</c:v>
                </c:pt>
                <c:pt idx="1271">
                  <c:v>202900</c:v>
                </c:pt>
                <c:pt idx="1272">
                  <c:v>280000</c:v>
                </c:pt>
                <c:pt idx="1273">
                  <c:v>340000</c:v>
                </c:pt>
                <c:pt idx="1274">
                  <c:v>192000</c:v>
                </c:pt>
                <c:pt idx="1275">
                  <c:v>245500</c:v>
                </c:pt>
                <c:pt idx="1276">
                  <c:v>258000</c:v>
                </c:pt>
                <c:pt idx="1277">
                  <c:v>339750</c:v>
                </c:pt>
                <c:pt idx="1278">
                  <c:v>315000</c:v>
                </c:pt>
                <c:pt idx="1279">
                  <c:v>210000</c:v>
                </c:pt>
                <c:pt idx="1280">
                  <c:v>161000</c:v>
                </c:pt>
                <c:pt idx="1281">
                  <c:v>263435</c:v>
                </c:pt>
                <c:pt idx="1282">
                  <c:v>250000</c:v>
                </c:pt>
                <c:pt idx="1283">
                  <c:v>212000</c:v>
                </c:pt>
                <c:pt idx="1284">
                  <c:v>440000</c:v>
                </c:pt>
                <c:pt idx="1285">
                  <c:v>251000</c:v>
                </c:pt>
                <c:pt idx="1286">
                  <c:v>297000</c:v>
                </c:pt>
                <c:pt idx="1287">
                  <c:v>430000</c:v>
                </c:pt>
                <c:pt idx="1288">
                  <c:v>215000</c:v>
                </c:pt>
                <c:pt idx="1289">
                  <c:v>178000</c:v>
                </c:pt>
                <c:pt idx="1290">
                  <c:v>272000</c:v>
                </c:pt>
                <c:pt idx="1291">
                  <c:v>248000</c:v>
                </c:pt>
                <c:pt idx="1292">
                  <c:v>255500</c:v>
                </c:pt>
                <c:pt idx="1293">
                  <c:v>316600</c:v>
                </c:pt>
                <c:pt idx="1294">
                  <c:v>253293</c:v>
                </c:pt>
                <c:pt idx="1295">
                  <c:v>369900</c:v>
                </c:pt>
                <c:pt idx="1296">
                  <c:v>319000</c:v>
                </c:pt>
                <c:pt idx="1297">
                  <c:v>275000</c:v>
                </c:pt>
                <c:pt idx="1298">
                  <c:v>220000</c:v>
                </c:pt>
                <c:pt idx="1299">
                  <c:v>359100</c:v>
                </c:pt>
                <c:pt idx="1300">
                  <c:v>261500</c:v>
                </c:pt>
                <c:pt idx="1301">
                  <c:v>305000</c:v>
                </c:pt>
                <c:pt idx="1302">
                  <c:v>209500</c:v>
                </c:pt>
                <c:pt idx="1303">
                  <c:v>264561</c:v>
                </c:pt>
                <c:pt idx="1304">
                  <c:v>274000</c:v>
                </c:pt>
                <c:pt idx="1305">
                  <c:v>345000</c:v>
                </c:pt>
                <c:pt idx="1306">
                  <c:v>350000</c:v>
                </c:pt>
                <c:pt idx="1307">
                  <c:v>402000</c:v>
                </c:pt>
                <c:pt idx="1308">
                  <c:v>423000</c:v>
                </c:pt>
                <c:pt idx="1309">
                  <c:v>230500</c:v>
                </c:pt>
                <c:pt idx="1310">
                  <c:v>372500</c:v>
                </c:pt>
                <c:pt idx="1311">
                  <c:v>392000</c:v>
                </c:pt>
                <c:pt idx="1312">
                  <c:v>312500</c:v>
                </c:pt>
                <c:pt idx="1313">
                  <c:v>361919</c:v>
                </c:pt>
                <c:pt idx="1314">
                  <c:v>254000</c:v>
                </c:pt>
                <c:pt idx="1315">
                  <c:v>189000</c:v>
                </c:pt>
                <c:pt idx="1316">
                  <c:v>275000</c:v>
                </c:pt>
                <c:pt idx="1317">
                  <c:v>236500</c:v>
                </c:pt>
                <c:pt idx="1318">
                  <c:v>239900</c:v>
                </c:pt>
                <c:pt idx="1319">
                  <c:v>180000</c:v>
                </c:pt>
                <c:pt idx="1320">
                  <c:v>299800</c:v>
                </c:pt>
                <c:pt idx="1321">
                  <c:v>275500</c:v>
                </c:pt>
                <c:pt idx="1322">
                  <c:v>212000</c:v>
                </c:pt>
                <c:pt idx="1323">
                  <c:v>290000</c:v>
                </c:pt>
                <c:pt idx="1324">
                  <c:v>337000</c:v>
                </c:pt>
                <c:pt idx="1325">
                  <c:v>270000</c:v>
                </c:pt>
                <c:pt idx="1326">
                  <c:v>538000</c:v>
                </c:pt>
                <c:pt idx="1327">
                  <c:v>395000</c:v>
                </c:pt>
                <c:pt idx="1328">
                  <c:v>225000</c:v>
                </c:pt>
                <c:pt idx="1329">
                  <c:v>271000</c:v>
                </c:pt>
                <c:pt idx="1330">
                  <c:v>232600</c:v>
                </c:pt>
                <c:pt idx="1331">
                  <c:v>215000</c:v>
                </c:pt>
                <c:pt idx="1332">
                  <c:v>248900</c:v>
                </c:pt>
                <c:pt idx="1333">
                  <c:v>303477</c:v>
                </c:pt>
                <c:pt idx="1334">
                  <c:v>268000</c:v>
                </c:pt>
                <c:pt idx="1335">
                  <c:v>255000</c:v>
                </c:pt>
                <c:pt idx="1336">
                  <c:v>285000</c:v>
                </c:pt>
                <c:pt idx="1337">
                  <c:v>236500</c:v>
                </c:pt>
                <c:pt idx="1338">
                  <c:v>201000</c:v>
                </c:pt>
                <c:pt idx="1339">
                  <c:v>270000</c:v>
                </c:pt>
                <c:pt idx="1340">
                  <c:v>336000</c:v>
                </c:pt>
                <c:pt idx="1341">
                  <c:v>255900</c:v>
                </c:pt>
                <c:pt idx="1342">
                  <c:v>348000</c:v>
                </c:pt>
                <c:pt idx="1343">
                  <c:v>168000</c:v>
                </c:pt>
                <c:pt idx="1344">
                  <c:v>232000</c:v>
                </c:pt>
                <c:pt idx="1345">
                  <c:v>227000</c:v>
                </c:pt>
                <c:pt idx="1346">
                  <c:v>187500</c:v>
                </c:pt>
                <c:pt idx="1347">
                  <c:v>287000</c:v>
                </c:pt>
                <c:pt idx="1348">
                  <c:v>293077</c:v>
                </c:pt>
                <c:pt idx="1349">
                  <c:v>310000</c:v>
                </c:pt>
                <c:pt idx="1350">
                  <c:v>287000</c:v>
                </c:pt>
                <c:pt idx="1351">
                  <c:v>278000</c:v>
                </c:pt>
                <c:pt idx="1352">
                  <c:v>255000</c:v>
                </c:pt>
                <c:pt idx="1353">
                  <c:v>213500</c:v>
                </c:pt>
                <c:pt idx="1354">
                  <c:v>252000</c:v>
                </c:pt>
                <c:pt idx="1355">
                  <c:v>197000</c:v>
                </c:pt>
                <c:pt idx="1356">
                  <c:v>170000</c:v>
                </c:pt>
                <c:pt idx="1357">
                  <c:v>325000</c:v>
                </c:pt>
                <c:pt idx="1358">
                  <c:v>280000</c:v>
                </c:pt>
                <c:pt idx="1359">
                  <c:v>318000</c:v>
                </c:pt>
                <c:pt idx="1360">
                  <c:v>184100</c:v>
                </c:pt>
                <c:pt idx="1361">
                  <c:v>239500</c:v>
                </c:pt>
                <c:pt idx="1362">
                  <c:v>424870</c:v>
                </c:pt>
                <c:pt idx="1363">
                  <c:v>235128</c:v>
                </c:pt>
                <c:pt idx="1364">
                  <c:v>245350</c:v>
                </c:pt>
                <c:pt idx="1365">
                  <c:v>285000</c:v>
                </c:pt>
                <c:pt idx="1366">
                  <c:v>392500</c:v>
                </c:pt>
                <c:pt idx="1367">
                  <c:v>262000</c:v>
                </c:pt>
                <c:pt idx="1368">
                  <c:v>174000</c:v>
                </c:pt>
                <c:pt idx="1369">
                  <c:v>290000</c:v>
                </c:pt>
                <c:pt idx="1370">
                  <c:v>164000</c:v>
                </c:pt>
                <c:pt idx="1371">
                  <c:v>229456</c:v>
                </c:pt>
                <c:pt idx="1372">
                  <c:v>265900</c:v>
                </c:pt>
                <c:pt idx="1373">
                  <c:v>230000</c:v>
                </c:pt>
                <c:pt idx="1374">
                  <c:v>301500</c:v>
                </c:pt>
                <c:pt idx="1375">
                  <c:v>381000</c:v>
                </c:pt>
                <c:pt idx="1376">
                  <c:v>237000</c:v>
                </c:pt>
                <c:pt idx="1377">
                  <c:v>278000</c:v>
                </c:pt>
                <c:pt idx="1378">
                  <c:v>281000</c:v>
                </c:pt>
                <c:pt idx="1379">
                  <c:v>290000</c:v>
                </c:pt>
                <c:pt idx="1380">
                  <c:v>302000</c:v>
                </c:pt>
                <c:pt idx="1381">
                  <c:v>295493</c:v>
                </c:pt>
                <c:pt idx="1382">
                  <c:v>275000</c:v>
                </c:pt>
                <c:pt idx="1383">
                  <c:v>147000</c:v>
                </c:pt>
                <c:pt idx="1384">
                  <c:v>227000</c:v>
                </c:pt>
                <c:pt idx="1385">
                  <c:v>228500</c:v>
                </c:pt>
                <c:pt idx="1386">
                  <c:v>283463</c:v>
                </c:pt>
                <c:pt idx="1387">
                  <c:v>122000</c:v>
                </c:pt>
                <c:pt idx="1388">
                  <c:v>410000</c:v>
                </c:pt>
                <c:pt idx="1389">
                  <c:v>232000</c:v>
                </c:pt>
                <c:pt idx="1390">
                  <c:v>239000</c:v>
                </c:pt>
                <c:pt idx="1391">
                  <c:v>281213</c:v>
                </c:pt>
                <c:pt idx="1392">
                  <c:v>282922</c:v>
                </c:pt>
                <c:pt idx="1393">
                  <c:v>275000</c:v>
                </c:pt>
                <c:pt idx="1394">
                  <c:v>257000</c:v>
                </c:pt>
                <c:pt idx="1395">
                  <c:v>340000</c:v>
                </c:pt>
                <c:pt idx="1396">
                  <c:v>394617</c:v>
                </c:pt>
                <c:pt idx="1397">
                  <c:v>240000</c:v>
                </c:pt>
                <c:pt idx="1398">
                  <c:v>287090</c:v>
                </c:pt>
                <c:pt idx="1399">
                  <c:v>345000</c:v>
                </c:pt>
                <c:pt idx="1400">
                  <c:v>277500</c:v>
                </c:pt>
                <c:pt idx="1401">
                  <c:v>319900</c:v>
                </c:pt>
                <c:pt idx="1402">
                  <c:v>385000</c:v>
                </c:pt>
                <c:pt idx="1403">
                  <c:v>412500</c:v>
                </c:pt>
                <c:pt idx="1404">
                  <c:v>501837</c:v>
                </c:pt>
                <c:pt idx="1405">
                  <c:v>415298</c:v>
                </c:pt>
                <c:pt idx="1406">
                  <c:v>360000</c:v>
                </c:pt>
                <c:pt idx="1407">
                  <c:v>342643</c:v>
                </c:pt>
                <c:pt idx="1408">
                  <c:v>377426</c:v>
                </c:pt>
                <c:pt idx="1409">
                  <c:v>266000</c:v>
                </c:pt>
                <c:pt idx="1410">
                  <c:v>437154</c:v>
                </c:pt>
                <c:pt idx="1411">
                  <c:v>318061</c:v>
                </c:pt>
                <c:pt idx="1412">
                  <c:v>394432</c:v>
                </c:pt>
                <c:pt idx="1413">
                  <c:v>380000</c:v>
                </c:pt>
                <c:pt idx="1414">
                  <c:v>326000</c:v>
                </c:pt>
                <c:pt idx="1415">
                  <c:v>374000</c:v>
                </c:pt>
                <c:pt idx="1416">
                  <c:v>446261</c:v>
                </c:pt>
                <c:pt idx="1417">
                  <c:v>315000</c:v>
                </c:pt>
                <c:pt idx="1418">
                  <c:v>325000</c:v>
                </c:pt>
                <c:pt idx="1419">
                  <c:v>313000</c:v>
                </c:pt>
                <c:pt idx="1420">
                  <c:v>314813</c:v>
                </c:pt>
                <c:pt idx="1421">
                  <c:v>370878</c:v>
                </c:pt>
                <c:pt idx="1422">
                  <c:v>285000</c:v>
                </c:pt>
                <c:pt idx="1423">
                  <c:v>320000</c:v>
                </c:pt>
                <c:pt idx="1424">
                  <c:v>264132</c:v>
                </c:pt>
                <c:pt idx="1425">
                  <c:v>485000</c:v>
                </c:pt>
                <c:pt idx="1426">
                  <c:v>582933</c:v>
                </c:pt>
                <c:pt idx="1427">
                  <c:v>350000</c:v>
                </c:pt>
                <c:pt idx="1428">
                  <c:v>328900</c:v>
                </c:pt>
                <c:pt idx="1429">
                  <c:v>611657</c:v>
                </c:pt>
                <c:pt idx="1430">
                  <c:v>320000</c:v>
                </c:pt>
                <c:pt idx="1431">
                  <c:v>239000</c:v>
                </c:pt>
                <c:pt idx="1432">
                  <c:v>395192</c:v>
                </c:pt>
                <c:pt idx="1433">
                  <c:v>315500</c:v>
                </c:pt>
                <c:pt idx="1434">
                  <c:v>556581</c:v>
                </c:pt>
                <c:pt idx="1435">
                  <c:v>335000</c:v>
                </c:pt>
                <c:pt idx="1436">
                  <c:v>367294</c:v>
                </c:pt>
                <c:pt idx="1437">
                  <c:v>378500</c:v>
                </c:pt>
                <c:pt idx="1438">
                  <c:v>325000</c:v>
                </c:pt>
                <c:pt idx="1439">
                  <c:v>333168</c:v>
                </c:pt>
                <c:pt idx="1440">
                  <c:v>315000</c:v>
                </c:pt>
                <c:pt idx="1441">
                  <c:v>377500</c:v>
                </c:pt>
                <c:pt idx="1442">
                  <c:v>438780</c:v>
                </c:pt>
                <c:pt idx="1443">
                  <c:v>475000</c:v>
                </c:pt>
                <c:pt idx="1444">
                  <c:v>386250</c:v>
                </c:pt>
                <c:pt idx="1445">
                  <c:v>426000</c:v>
                </c:pt>
                <c:pt idx="1446">
                  <c:v>555000</c:v>
                </c:pt>
                <c:pt idx="1447">
                  <c:v>402861</c:v>
                </c:pt>
                <c:pt idx="1448">
                  <c:v>184750</c:v>
                </c:pt>
                <c:pt idx="1449">
                  <c:v>325000</c:v>
                </c:pt>
                <c:pt idx="1450">
                  <c:v>451950</c:v>
                </c:pt>
                <c:pt idx="1451">
                  <c:v>755000</c:v>
                </c:pt>
                <c:pt idx="1452">
                  <c:v>385000</c:v>
                </c:pt>
                <c:pt idx="1453">
                  <c:v>337500</c:v>
                </c:pt>
                <c:pt idx="1454">
                  <c:v>625000</c:v>
                </c:pt>
                <c:pt idx="1455">
                  <c:v>745000</c:v>
                </c:pt>
                <c:pt idx="1456">
                  <c:v>465000</c:v>
                </c:pt>
                <c:pt idx="1457">
                  <c:v>160000</c:v>
                </c:pt>
                <c:pt idx="1458">
                  <c:v>466500</c:v>
                </c:pt>
                <c:pt idx="1459">
                  <c:v>310000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B-4FAD-983D-8E8675A39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dropLines>
        <c:axId val="1829965583"/>
        <c:axId val="1768463695"/>
      </c:areaChart>
      <c:catAx>
        <c:axId val="182996558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Overall Quality</a:t>
                </a:r>
                <a:r>
                  <a:rPr lang="en-US" baseline="0"/>
                  <a:t> Rating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68463695"/>
        <c:crosses val="autoZero"/>
        <c:auto val="1"/>
        <c:lblAlgn val="ctr"/>
        <c:lblOffset val="100"/>
        <c:noMultiLvlLbl val="0"/>
      </c:catAx>
      <c:valAx>
        <c:axId val="176846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 Price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965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40-4334-8872-9ABA0A05B2E3}"/>
              </c:ext>
            </c:extLst>
          </c:dPt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'T-Tests'!$B$186:$C$186</c:f>
              <c:numCache>
                <c:formatCode>General</c:formatCode>
                <c:ptCount val="2"/>
                <c:pt idx="0">
                  <c:v>105264.07368421053</c:v>
                </c:pt>
                <c:pt idx="1">
                  <c:v>186186.70989010989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40-4334-8872-9ABA0A05B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722992"/>
        <c:axId val="1282914864"/>
      </c:barChart>
      <c:catAx>
        <c:axId val="1287722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2914864"/>
        <c:crosses val="autoZero"/>
        <c:auto val="1"/>
        <c:lblAlgn val="ctr"/>
        <c:lblOffset val="100"/>
        <c:noMultiLvlLbl val="0"/>
      </c:catAx>
      <c:valAx>
        <c:axId val="128291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2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Focus on housing location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Quality is a primary piece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Hot prices on cool houses</a:t>
          </a: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Focus on housing location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Quality is a primary piece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Hot prices on cool houses</a:t>
          </a: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5557924" cy="1143000"/>
          </a:xfrm>
        </p:spPr>
        <p:txBody>
          <a:bodyPr/>
          <a:lstStyle/>
          <a:p>
            <a:r>
              <a:rPr lang="en-US" dirty="0"/>
              <a:t>Home Sale price Evaluation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FDF094B-12F7-40FE-BFDC-2E5CE0B8E730}"/>
              </a:ext>
            </a:extLst>
          </p:cNvPr>
          <p:cNvSpPr txBox="1">
            <a:spLocks/>
          </p:cNvSpPr>
          <p:nvPr/>
        </p:nvSpPr>
        <p:spPr>
          <a:xfrm>
            <a:off x="8312987" y="5527548"/>
            <a:ext cx="5557924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Preshess Jones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Recommendations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tatistics RTL">
            <a:extLst>
              <a:ext uri="{FF2B5EF4-FFF2-40B4-BE49-F238E27FC236}">
                <a16:creationId xmlns:a16="http://schemas.microsoft.com/office/drawing/2014/main" id="{76414847-500B-478E-9B82-8F4C417003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9005" y="1973589"/>
            <a:ext cx="3941540" cy="394154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7457"/>
            <a:ext cx="4589130" cy="560308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Utilizing statistical analysis:</a:t>
            </a:r>
          </a:p>
          <a:p>
            <a:endParaRPr lang="en-US" sz="2000" dirty="0"/>
          </a:p>
          <a:p>
            <a:pPr lvl="1"/>
            <a:r>
              <a:rPr lang="en-US" sz="1800" dirty="0"/>
              <a:t>established probable hypothesis (or assumptions) about data</a:t>
            </a:r>
          </a:p>
          <a:p>
            <a:pPr lvl="1"/>
            <a:r>
              <a:rPr lang="en-US" sz="1800" dirty="0"/>
              <a:t>Formed test to eliminate errors due to chance </a:t>
            </a:r>
          </a:p>
          <a:p>
            <a:pPr lvl="1"/>
            <a:r>
              <a:rPr lang="en-US" sz="1800" dirty="0"/>
              <a:t>Pinpointed areas of importance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70" y="627457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477135"/>
              </p:ext>
            </p:extLst>
          </p:nvPr>
        </p:nvGraphicFramePr>
        <p:xfrm>
          <a:off x="1096963" y="2108201"/>
          <a:ext cx="10058400" cy="30808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895951">
                <a:tc>
                  <a:txBody>
                    <a:bodyPr/>
                    <a:lstStyle/>
                    <a:p>
                      <a:pPr algn="ctr"/>
                      <a:r>
                        <a:rPr lang="en-US" sz="2400" cap="all" spc="150" dirty="0"/>
                        <a:t>Assumption #1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Assumption #2</a:t>
                      </a: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all" spc="150" dirty="0"/>
                        <a:t>Assumption #3</a:t>
                      </a: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93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Home sale prices are linked to location; neighborhood matters. 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The overall quality rating is linked to sale prices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/>
                        <a:t>Central air in a home is linked to high pricing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22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Test OVERVIEW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022" y="1763503"/>
            <a:ext cx="3381955" cy="5875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1800" dirty="0"/>
              <a:t>Price per neighborhood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AF4234-455D-4C99-BB84-823770C6C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990891"/>
              </p:ext>
            </p:extLst>
          </p:nvPr>
        </p:nvGraphicFramePr>
        <p:xfrm>
          <a:off x="1066799" y="2356539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2DA39B-947B-43C1-84B2-A1FFE21BE791}"/>
              </a:ext>
            </a:extLst>
          </p:cNvPr>
          <p:cNvSpPr txBox="1"/>
          <p:nvPr/>
        </p:nvSpPr>
        <p:spPr>
          <a:xfrm>
            <a:off x="974035" y="746125"/>
            <a:ext cx="409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spc="150" dirty="0"/>
              <a:t>Assumption #1</a:t>
            </a:r>
            <a:endParaRPr lang="en-US" b="1" cap="all" spc="150" dirty="0">
              <a:solidFill>
                <a:schemeClr val="lt1"/>
              </a:solidFill>
            </a:endParaRPr>
          </a:p>
          <a:p>
            <a:r>
              <a:rPr lang="en-US" dirty="0"/>
              <a:t>Home sale prices linked to location</a:t>
            </a:r>
          </a:p>
        </p:txBody>
      </p:sp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551" y="1631984"/>
            <a:ext cx="1977224" cy="5875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1800" dirty="0"/>
              <a:t>Quality Rating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F799F2-7BD2-4475-B2BB-BD9CA91A91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277C09-6B4F-490E-93BB-558ECEE6B2B7}"/>
              </a:ext>
            </a:extLst>
          </p:cNvPr>
          <p:cNvSpPr txBox="1"/>
          <p:nvPr/>
        </p:nvSpPr>
        <p:spPr>
          <a:xfrm>
            <a:off x="974035" y="746125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spc="150" dirty="0"/>
              <a:t>Assumption #2</a:t>
            </a:r>
          </a:p>
          <a:p>
            <a:r>
              <a:rPr lang="en-US" dirty="0"/>
              <a:t>Rating is linked to sale prices</a:t>
            </a:r>
          </a:p>
        </p:txBody>
      </p:sp>
    </p:spTree>
    <p:extLst>
      <p:ext uri="{BB962C8B-B14F-4D97-AF65-F5344CB8AC3E}">
        <p14:creationId xmlns:p14="http://schemas.microsoft.com/office/powerpoint/2010/main" val="38447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64" y="1520616"/>
            <a:ext cx="3037398" cy="5875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1800" dirty="0"/>
              <a:t>Central Air and Pricing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958C11-733D-422C-AE0A-C775793329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A196DA-C15C-4DF2-A02A-A2078FC4836B}"/>
              </a:ext>
            </a:extLst>
          </p:cNvPr>
          <p:cNvSpPr txBox="1"/>
          <p:nvPr/>
        </p:nvSpPr>
        <p:spPr>
          <a:xfrm>
            <a:off x="974035" y="746125"/>
            <a:ext cx="3744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spc="150" dirty="0"/>
              <a:t>Assumption #3</a:t>
            </a:r>
          </a:p>
          <a:p>
            <a:r>
              <a:rPr lang="en-US" dirty="0"/>
              <a:t>Central air linked to high pricing</a:t>
            </a:r>
          </a:p>
        </p:txBody>
      </p:sp>
    </p:spTree>
    <p:extLst>
      <p:ext uri="{BB962C8B-B14F-4D97-AF65-F5344CB8AC3E}">
        <p14:creationId xmlns:p14="http://schemas.microsoft.com/office/powerpoint/2010/main" val="161299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10975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RetrospectVTI</vt:lpstr>
      <vt:lpstr>Capstone</vt:lpstr>
      <vt:lpstr>OUTLINE</vt:lpstr>
      <vt:lpstr>Methods</vt:lpstr>
      <vt:lpstr>Factors Test OVERVIEW</vt:lpstr>
      <vt:lpstr>Price per neighborhood</vt:lpstr>
      <vt:lpstr>Quality Rating</vt:lpstr>
      <vt:lpstr>Central Air and Pricing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2020-08-31T15:29:42Z</dcterms:created>
  <dcterms:modified xsi:type="dcterms:W3CDTF">2020-11-06T21:01:18Z</dcterms:modified>
</cp:coreProperties>
</file>