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4968-24DD-44D4-AF84-02FBA471D69E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D867-8292-4965-9527-FDD6682D4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4968-24DD-44D4-AF84-02FBA471D69E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D867-8292-4965-9527-FDD6682D4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4968-24DD-44D4-AF84-02FBA471D69E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D867-8292-4965-9527-FDD6682D4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4968-24DD-44D4-AF84-02FBA471D69E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D867-8292-4965-9527-FDD6682D4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4968-24DD-44D4-AF84-02FBA471D69E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D867-8292-4965-9527-FDD6682D4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4968-24DD-44D4-AF84-02FBA471D69E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D867-8292-4965-9527-FDD6682D4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4968-24DD-44D4-AF84-02FBA471D69E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D867-8292-4965-9527-FDD6682D4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4968-24DD-44D4-AF84-02FBA471D69E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D867-8292-4965-9527-FDD6682D4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4968-24DD-44D4-AF84-02FBA471D69E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D867-8292-4965-9527-FDD6682D4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4968-24DD-44D4-AF84-02FBA471D69E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D867-8292-4965-9527-FDD6682D4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4968-24DD-44D4-AF84-02FBA471D69E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D867-8292-4965-9527-FDD6682D4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54968-24DD-44D4-AF84-02FBA471D69E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D867-8292-4965-9527-FDD6682D4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Algerian" pitchFamily="82" charset="0"/>
              </a:rPr>
              <a:t>Big Girl’s Movies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0" y="1371600"/>
            <a:ext cx="1968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Presents</a:t>
            </a: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2024-08-15T10:05:35Z</dcterms:created>
  <dcterms:modified xsi:type="dcterms:W3CDTF">2024-08-15T10:11:19Z</dcterms:modified>
</cp:coreProperties>
</file>