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67" r:id="rId3"/>
    <p:sldId id="263" r:id="rId4"/>
    <p:sldId id="264" r:id="rId5"/>
    <p:sldId id="265" r:id="rId6"/>
    <p:sldId id="257" r:id="rId7"/>
    <p:sldId id="258" r:id="rId8"/>
    <p:sldId id="268" r:id="rId9"/>
    <p:sldId id="269" r:id="rId10"/>
    <p:sldId id="266" r:id="rId11"/>
    <p:sldId id="270" r:id="rId12"/>
    <p:sldId id="261" r:id="rId13"/>
    <p:sldId id="26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51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39DBD4DE-7BAB-4E8A-B1DD-BAB018E8FD7D}" type="datetimeFigureOut">
              <a:rPr lang="en-IN" smtClean="0"/>
              <a:pPr/>
              <a:t>04-05-2017</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58E82EBC-B816-448C-B1BA-17CCE8CDC0AC}"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481330"/>
            <a:ext cx="109728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9DBD4DE-7BAB-4E8A-B1DD-BAB018E8FD7D}" type="datetimeFigureOut">
              <a:rPr lang="en-IN" smtClean="0"/>
              <a:pPr/>
              <a:t>04-05-2017</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58E82EBC-B816-448C-B1BA-17CCE8CDC0AC}"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4328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9DBD4DE-7BAB-4E8A-B1DD-BAB018E8FD7D}" type="datetimeFigureOut">
              <a:rPr lang="en-IN" smtClean="0"/>
              <a:pPr/>
              <a:t>04-05-2017</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58E82EBC-B816-448C-B1BA-17CCE8CDC0AC}"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9DBD4DE-7BAB-4E8A-B1DD-BAB018E8FD7D}" type="datetimeFigureOut">
              <a:rPr lang="en-IN" smtClean="0"/>
              <a:pPr/>
              <a:t>04-05-2017</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58E82EBC-B816-448C-B1BA-17CCE8CDC0AC}" type="slidenum">
              <a:rPr lang="en-IN" smtClean="0"/>
              <a:pPr/>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9DBD4DE-7BAB-4E8A-B1DD-BAB018E8FD7D}" type="datetimeFigureOut">
              <a:rPr lang="en-IN" smtClean="0"/>
              <a:pPr/>
              <a:t>04-05-2017</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58E82EBC-B816-448C-B1BA-17CCE8CDC0AC}" type="slidenum">
              <a:rPr lang="en-IN" smtClean="0"/>
              <a:pPr/>
              <a:t>‹#›</a:t>
            </a:fld>
            <a:endParaRPr lang="en-IN"/>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9DBD4DE-7BAB-4E8A-B1DD-BAB018E8FD7D}" type="datetimeFigureOut">
              <a:rPr lang="en-IN" smtClean="0"/>
              <a:pPr/>
              <a:t>04-05-2017</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58E82EBC-B816-448C-B1BA-17CCE8CDC0AC}" type="slidenum">
              <a:rPr lang="en-IN" smtClean="0"/>
              <a:pPr/>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9DBD4DE-7BAB-4E8A-B1DD-BAB018E8FD7D}" type="datetimeFigureOut">
              <a:rPr lang="en-IN" smtClean="0"/>
              <a:pPr/>
              <a:t>04-05-2017</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58E82EBC-B816-448C-B1BA-17CCE8CDC0AC}"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39DBD4DE-7BAB-4E8A-B1DD-BAB018E8FD7D}" type="datetimeFigureOut">
              <a:rPr lang="en-IN" smtClean="0"/>
              <a:pPr/>
              <a:t>04-05-2017</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58E82EBC-B816-448C-B1BA-17CCE8CDC0AC}" type="slidenum">
              <a:rPr lang="en-IN" smtClean="0"/>
              <a:pPr/>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39DBD4DE-7BAB-4E8A-B1DD-BAB018E8FD7D}" type="datetimeFigureOut">
              <a:rPr lang="en-IN" smtClean="0"/>
              <a:pPr/>
              <a:t>04-05-2017</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58E82EBC-B816-448C-B1BA-17CCE8CDC0AC}"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extLst/>
          </a:lstStyle>
          <a:p>
            <a:fld id="{39DBD4DE-7BAB-4E8A-B1DD-BAB018E8FD7D}" type="datetimeFigureOut">
              <a:rPr lang="en-IN" smtClean="0"/>
              <a:pPr/>
              <a:t>04-05-2017</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58E82EBC-B816-448C-B1BA-17CCE8CDC0AC}"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39DBD4DE-7BAB-4E8A-B1DD-BAB018E8FD7D}" type="datetimeFigureOut">
              <a:rPr lang="en-IN" smtClean="0"/>
              <a:pPr/>
              <a:t>04-05-2017</a:t>
            </a:fld>
            <a:endParaRPr lang="en-IN"/>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58E82EBC-B816-448C-B1BA-17CCE8CDC0AC}" type="slidenum">
              <a:rPr lang="en-IN" smtClean="0"/>
              <a:pPr/>
              <a:t>‹#›</a:t>
            </a:fld>
            <a:endParaRPr lang="en-IN"/>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39DBD4DE-7BAB-4E8A-B1DD-BAB018E8FD7D}" type="datetimeFigureOut">
              <a:rPr lang="en-IN" smtClean="0"/>
              <a:pPr/>
              <a:t>04-05-2017</a:t>
            </a:fld>
            <a:endParaRPr lang="en-IN"/>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58E82EBC-B816-448C-B1BA-17CCE8CDC0AC}"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53589" y="511630"/>
            <a:ext cx="10363200" cy="1829761"/>
          </a:xfrm>
        </p:spPr>
        <p:txBody>
          <a:bodyPr/>
          <a:lstStyle/>
          <a:p>
            <a:pPr algn="ctr"/>
            <a:r>
              <a:rPr lang="en-IN" dirty="0" smtClean="0"/>
              <a:t>CLUB/CHAPTER HELPER APPLICATION </a:t>
            </a:r>
            <a:endParaRPr lang="en-IN" dirty="0"/>
          </a:p>
        </p:txBody>
      </p:sp>
      <p:sp>
        <p:nvSpPr>
          <p:cNvPr id="3" name="Subtitle 2"/>
          <p:cNvSpPr>
            <a:spLocks noGrp="1"/>
          </p:cNvSpPr>
          <p:nvPr>
            <p:ph type="subTitle" idx="1"/>
          </p:nvPr>
        </p:nvSpPr>
        <p:spPr>
          <a:xfrm>
            <a:off x="914400" y="2932338"/>
            <a:ext cx="10363200" cy="1199704"/>
          </a:xfrm>
        </p:spPr>
        <p:txBody>
          <a:bodyPr>
            <a:noAutofit/>
          </a:bodyPr>
          <a:lstStyle/>
          <a:p>
            <a:r>
              <a:rPr lang="en-IN" sz="2000" dirty="0" smtClean="0">
                <a:latin typeface="Times New Roman" pitchFamily="18" charset="0"/>
                <a:cs typeface="Times New Roman" pitchFamily="18" charset="0"/>
              </a:rPr>
              <a:t>PREPARED BY:</a:t>
            </a:r>
          </a:p>
          <a:p>
            <a:r>
              <a:rPr lang="en-IN" sz="2000" dirty="0" smtClean="0">
                <a:latin typeface="Times New Roman" pitchFamily="18" charset="0"/>
                <a:cs typeface="Times New Roman" pitchFamily="18" charset="0"/>
              </a:rPr>
              <a:t>RAJVARDHAN DIXIT(16BCB0109)</a:t>
            </a:r>
          </a:p>
          <a:p>
            <a:r>
              <a:rPr lang="en-IN" sz="2000" dirty="0" smtClean="0">
                <a:latin typeface="Times New Roman" pitchFamily="18" charset="0"/>
                <a:cs typeface="Times New Roman" pitchFamily="18" charset="0"/>
              </a:rPr>
              <a:t>PRYANSH JAIN(16BCE0979)</a:t>
            </a:r>
          </a:p>
          <a:p>
            <a:r>
              <a:rPr lang="en-IN" sz="2000" dirty="0" smtClean="0">
                <a:latin typeface="Times New Roman" pitchFamily="18" charset="0"/>
                <a:cs typeface="Times New Roman" pitchFamily="18" charset="0"/>
              </a:rPr>
              <a:t>ABHISHEK PREMAANAND(16BEE0325)</a:t>
            </a:r>
          </a:p>
          <a:p>
            <a:r>
              <a:rPr lang="en-IN" sz="2000" dirty="0" smtClean="0">
                <a:latin typeface="Times New Roman" pitchFamily="18" charset="0"/>
                <a:cs typeface="Times New Roman" pitchFamily="18" charset="0"/>
              </a:rPr>
              <a:t>SHASANK  GUPTA(16BCE0117)</a:t>
            </a:r>
            <a:endParaRPr lang="en-IN" sz="2000" dirty="0">
              <a:latin typeface="Times New Roman" pitchFamily="18" charset="0"/>
              <a:cs typeface="Times New Roman" pitchFamily="18" charset="0"/>
            </a:endParaRPr>
          </a:p>
        </p:txBody>
      </p:sp>
      <p:sp>
        <p:nvSpPr>
          <p:cNvPr id="7" name="Subtitle 2"/>
          <p:cNvSpPr txBox="1">
            <a:spLocks/>
          </p:cNvSpPr>
          <p:nvPr/>
        </p:nvSpPr>
        <p:spPr>
          <a:xfrm>
            <a:off x="322730" y="3985690"/>
            <a:ext cx="10363200" cy="1199704"/>
          </a:xfrm>
          <a:prstGeom prst="rect">
            <a:avLst/>
          </a:prstGeom>
        </p:spPr>
        <p:txBody>
          <a:bodyPr vert="horz" lIns="45720" rIns="45720">
            <a:noAutofit/>
          </a:bodyPr>
          <a:lstStyle/>
          <a:p>
            <a:pPr marL="0" marR="64008" lvl="0" indent="0"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IN" sz="2000" b="0" i="0" u="none" strike="noStrike" kern="1200" cap="none" spc="0" normalizeH="0" baseline="0" noProof="0" dirty="0" smtClean="0">
                <a:ln>
                  <a:noFill/>
                </a:ln>
                <a:solidFill>
                  <a:schemeClr val="tx2"/>
                </a:solidFill>
                <a:effectLst/>
                <a:uLnTx/>
                <a:uFillTx/>
                <a:latin typeface="Times New Roman" pitchFamily="18" charset="0"/>
                <a:ea typeface="+mn-ea"/>
                <a:cs typeface="Times New Roman" pitchFamily="18" charset="0"/>
              </a:rPr>
              <a:t>UNDERTHE GUIDANCE OF:</a:t>
            </a:r>
          </a:p>
          <a:p>
            <a:pPr marL="0" marR="64008" lvl="0" indent="0"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lang="en-IN" sz="2000" dirty="0" smtClean="0">
                <a:solidFill>
                  <a:schemeClr val="tx2"/>
                </a:solidFill>
                <a:latin typeface="Times New Roman" pitchFamily="18" charset="0"/>
                <a:cs typeface="Times New Roman" pitchFamily="18" charset="0"/>
              </a:rPr>
              <a:t>MOHAN. K SIR</a:t>
            </a:r>
            <a:endParaRPr kumimoji="0" lang="en-IN" sz="2000" b="0" i="0" u="none" strike="noStrike" kern="1200" cap="none" spc="0" normalizeH="0" baseline="0" noProof="0" dirty="0" smtClean="0">
              <a:ln>
                <a:noFill/>
              </a:ln>
              <a:solidFill>
                <a:schemeClr val="tx2"/>
              </a:solidFill>
              <a:effectLst/>
              <a:uLnTx/>
              <a:uFillTx/>
              <a:latin typeface="Times New Roman" pitchFamily="18" charset="0"/>
              <a:ea typeface="+mn-ea"/>
              <a:cs typeface="Times New Roman" pitchFamily="18" charset="0"/>
            </a:endParaRPr>
          </a:p>
          <a:p>
            <a:pPr marL="0" marR="64008" lvl="0" indent="0" defTabSz="914400" rtl="0" eaLnBrk="1" fontAlgn="auto" latinLnBrk="0" hangingPunct="1">
              <a:lnSpc>
                <a:spcPct val="100000"/>
              </a:lnSpc>
              <a:spcBef>
                <a:spcPts val="400"/>
              </a:spcBef>
              <a:spcAft>
                <a:spcPts val="0"/>
              </a:spcAft>
              <a:buClr>
                <a:schemeClr val="accent1"/>
              </a:buClr>
              <a:buSzPct val="68000"/>
              <a:buFont typeface="Wingdings 3"/>
              <a:buNone/>
              <a:tabLst/>
              <a:defRPr/>
            </a:pPr>
            <a:endParaRPr kumimoji="0" lang="en-IN" sz="2000" b="0" i="0" u="none" strike="noStrike" kern="1200" cap="none" spc="0" normalizeH="0" baseline="0" noProof="0" dirty="0" smtClean="0">
              <a:ln>
                <a:noFill/>
              </a:ln>
              <a:solidFill>
                <a:schemeClr val="tx2"/>
              </a:solidFill>
              <a:effectLst/>
              <a:uLnTx/>
              <a:uFillTx/>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26780262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380).png"/>
          <p:cNvPicPr>
            <a:picLocks noChangeAspect="1"/>
          </p:cNvPicPr>
          <p:nvPr/>
        </p:nvPicPr>
        <p:blipFill>
          <a:blip r:embed="rId2" cstate="print"/>
          <a:stretch>
            <a:fillRect/>
          </a:stretch>
        </p:blipFill>
        <p:spPr>
          <a:xfrm>
            <a:off x="0" y="1673"/>
            <a:ext cx="12192000" cy="6854653"/>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Hardware used: Computer</a:t>
            </a:r>
          </a:p>
          <a:p>
            <a:r>
              <a:rPr lang="en-IN" dirty="0" smtClean="0"/>
              <a:t>Software Used: Python 2.7 IDE</a:t>
            </a:r>
          </a:p>
          <a:p>
            <a:r>
              <a:rPr lang="en-IN" dirty="0" smtClean="0"/>
              <a:t>Third party software used: Pyinstaller to create a exe file of the source code.</a:t>
            </a:r>
            <a:endParaRPr lang="en-US" dirty="0"/>
          </a:p>
        </p:txBody>
      </p:sp>
      <p:sp>
        <p:nvSpPr>
          <p:cNvPr id="3" name="Title 2"/>
          <p:cNvSpPr>
            <a:spLocks noGrp="1"/>
          </p:cNvSpPr>
          <p:nvPr>
            <p:ph type="title"/>
          </p:nvPr>
        </p:nvSpPr>
        <p:spPr/>
        <p:txBody>
          <a:bodyPr/>
          <a:lstStyle/>
          <a:p>
            <a:r>
              <a:rPr lang="en-IN" smtClean="0"/>
              <a:t>IMPLEMENTATION COMPONENTS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800" dirty="0" smtClean="0">
                <a:latin typeface="Times New Roman" pitchFamily="18" charset="0"/>
                <a:cs typeface="Times New Roman" pitchFamily="18" charset="0"/>
              </a:rPr>
              <a:t>Hash table in Member </a:t>
            </a:r>
            <a:r>
              <a:rPr lang="en-IN" sz="2800" dirty="0" err="1" smtClean="0">
                <a:latin typeface="Times New Roman" pitchFamily="18" charset="0"/>
                <a:cs typeface="Times New Roman" pitchFamily="18" charset="0"/>
              </a:rPr>
              <a:t>Datatbase</a:t>
            </a:r>
            <a:r>
              <a:rPr lang="en-IN" sz="2800" dirty="0" smtClean="0">
                <a:latin typeface="Times New Roman" pitchFamily="18" charset="0"/>
                <a:cs typeface="Times New Roman" pitchFamily="18" charset="0"/>
              </a:rPr>
              <a:t> Module.</a:t>
            </a:r>
            <a:endParaRPr lang="en-IN" sz="2800" dirty="0">
              <a:latin typeface="Times New Roman" pitchFamily="18" charset="0"/>
              <a:cs typeface="Times New Roman" pitchFamily="18" charset="0"/>
            </a:endParaRPr>
          </a:p>
          <a:p>
            <a:r>
              <a:rPr lang="en-IN" sz="2800" dirty="0">
                <a:latin typeface="Times New Roman" pitchFamily="18" charset="0"/>
                <a:cs typeface="Times New Roman" pitchFamily="18" charset="0"/>
              </a:rPr>
              <a:t>Graph </a:t>
            </a:r>
            <a:r>
              <a:rPr lang="en-IN" sz="2800" dirty="0" smtClean="0">
                <a:latin typeface="Times New Roman" pitchFamily="18" charset="0"/>
                <a:cs typeface="Times New Roman" pitchFamily="18" charset="0"/>
              </a:rPr>
              <a:t>algorithm (</a:t>
            </a:r>
            <a:r>
              <a:rPr lang="en-IN" sz="2800" dirty="0" err="1" smtClean="0">
                <a:latin typeface="Times New Roman" pitchFamily="18" charset="0"/>
                <a:cs typeface="Times New Roman" pitchFamily="18" charset="0"/>
              </a:rPr>
              <a:t>Dijkstra’s</a:t>
            </a:r>
            <a:r>
              <a:rPr lang="en-IN" sz="2800" dirty="0" smtClean="0">
                <a:latin typeface="Times New Roman" pitchFamily="18" charset="0"/>
                <a:cs typeface="Times New Roman" pitchFamily="18" charset="0"/>
              </a:rPr>
              <a:t> algorithm) </a:t>
            </a:r>
            <a:r>
              <a:rPr lang="en-IN" sz="2800" dirty="0">
                <a:latin typeface="Times New Roman" pitchFamily="18" charset="0"/>
                <a:cs typeface="Times New Roman" pitchFamily="18" charset="0"/>
              </a:rPr>
              <a:t>in Desk Duty generator </a:t>
            </a:r>
            <a:r>
              <a:rPr lang="en-IN" sz="2800" dirty="0" smtClean="0">
                <a:latin typeface="Times New Roman" pitchFamily="18" charset="0"/>
                <a:cs typeface="Times New Roman" pitchFamily="18" charset="0"/>
              </a:rPr>
              <a:t>module</a:t>
            </a:r>
            <a:endParaRPr lang="en-IN" sz="2800" dirty="0">
              <a:latin typeface="Times New Roman" pitchFamily="18" charset="0"/>
              <a:cs typeface="Times New Roman" pitchFamily="18" charset="0"/>
            </a:endParaRPr>
          </a:p>
          <a:p>
            <a:r>
              <a:rPr lang="en-IN" sz="2800" dirty="0">
                <a:latin typeface="Times New Roman" pitchFamily="18" charset="0"/>
                <a:cs typeface="Times New Roman" pitchFamily="18" charset="0"/>
              </a:rPr>
              <a:t>A Binary Search Tree in Project Manager </a:t>
            </a:r>
            <a:r>
              <a:rPr lang="en-IN" sz="2800" dirty="0" smtClean="0">
                <a:latin typeface="Times New Roman" pitchFamily="18" charset="0"/>
                <a:cs typeface="Times New Roman" pitchFamily="18" charset="0"/>
              </a:rPr>
              <a:t>module.</a:t>
            </a:r>
            <a:endParaRPr lang="en-IN" sz="2800" dirty="0">
              <a:latin typeface="Times New Roman" pitchFamily="18" charset="0"/>
              <a:cs typeface="Times New Roman" pitchFamily="18" charset="0"/>
            </a:endParaRPr>
          </a:p>
          <a:p>
            <a:pPr marL="0" indent="0">
              <a:buNone/>
            </a:pPr>
            <a:endParaRPr lang="en-IN" sz="2800" dirty="0">
              <a:latin typeface="Times New Roman" pitchFamily="18" charset="0"/>
              <a:cs typeface="Times New Roman" pitchFamily="18" charset="0"/>
            </a:endParaRPr>
          </a:p>
        </p:txBody>
      </p:sp>
      <p:sp>
        <p:nvSpPr>
          <p:cNvPr id="2" name="Title 1"/>
          <p:cNvSpPr>
            <a:spLocks noGrp="1"/>
          </p:cNvSpPr>
          <p:nvPr>
            <p:ph type="title"/>
          </p:nvPr>
        </p:nvSpPr>
        <p:spPr>
          <a:xfrm>
            <a:off x="492034" y="274638"/>
            <a:ext cx="10972800" cy="1143000"/>
          </a:xfrm>
        </p:spPr>
        <p:txBody>
          <a:bodyPr>
            <a:normAutofit fontScale="90000"/>
          </a:bodyPr>
          <a:lstStyle/>
          <a:p>
            <a:r>
              <a:rPr lang="en-IN" dirty="0" smtClean="0"/>
              <a:t>LIST OF DATA STRUCTURES CONCEPTS USED</a:t>
            </a:r>
            <a:endParaRPr lang="en-IN" dirty="0"/>
          </a:p>
        </p:txBody>
      </p:sp>
    </p:spTree>
    <p:extLst>
      <p:ext uri="{BB962C8B-B14F-4D97-AF65-F5344CB8AC3E}">
        <p14:creationId xmlns:p14="http://schemas.microsoft.com/office/powerpoint/2010/main" val="8130107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IN" sz="2800" dirty="0">
                <a:latin typeface="Times New Roman" pitchFamily="18" charset="0"/>
                <a:cs typeface="Times New Roman" pitchFamily="18" charset="0"/>
              </a:rPr>
              <a:t>Hash table helped us merging the data of sixty files in only one text file and reduced our search complexity to O(1).</a:t>
            </a:r>
          </a:p>
          <a:p>
            <a:pPr algn="just"/>
            <a:r>
              <a:rPr lang="en-IN" sz="2800" dirty="0">
                <a:latin typeface="Times New Roman" pitchFamily="18" charset="0"/>
                <a:cs typeface="Times New Roman" pitchFamily="18" charset="0"/>
              </a:rPr>
              <a:t>Graph helped in deciding the priority points easily and </a:t>
            </a:r>
          </a:p>
          <a:p>
            <a:pPr algn="just"/>
            <a:r>
              <a:rPr lang="en-IN" sz="2800" dirty="0">
                <a:latin typeface="Times New Roman" pitchFamily="18" charset="0"/>
                <a:cs typeface="Times New Roman" pitchFamily="18" charset="0"/>
              </a:rPr>
              <a:t>BST in another two modules helped in reducing the search complexity of a very huge database.</a:t>
            </a:r>
          </a:p>
        </p:txBody>
      </p:sp>
      <p:sp>
        <p:nvSpPr>
          <p:cNvPr id="2" name="Title 1"/>
          <p:cNvSpPr>
            <a:spLocks noGrp="1"/>
          </p:cNvSpPr>
          <p:nvPr>
            <p:ph type="title"/>
          </p:nvPr>
        </p:nvSpPr>
        <p:spPr/>
        <p:txBody>
          <a:bodyPr/>
          <a:lstStyle/>
          <a:p>
            <a:r>
              <a:rPr lang="en-IN" dirty="0" smtClean="0"/>
              <a:t>PROGRAM PERFORMANCE</a:t>
            </a:r>
            <a:endParaRPr lang="en-IN" dirty="0"/>
          </a:p>
        </p:txBody>
      </p:sp>
    </p:spTree>
    <p:extLst>
      <p:ext uri="{BB962C8B-B14F-4D97-AF65-F5344CB8AC3E}">
        <p14:creationId xmlns:p14="http://schemas.microsoft.com/office/powerpoint/2010/main" val="30445653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err="1" smtClean="0">
                <a:latin typeface="Times New Roman" pitchFamily="18" charset="0"/>
                <a:cs typeface="Times New Roman" pitchFamily="18" charset="0"/>
              </a:rPr>
              <a:t>ViT</a:t>
            </a:r>
            <a:r>
              <a:rPr lang="en-IN" dirty="0" smtClean="0">
                <a:latin typeface="Times New Roman" pitchFamily="18" charset="0"/>
                <a:cs typeface="Times New Roman" pitchFamily="18" charset="0"/>
              </a:rPr>
              <a:t> is a university that </a:t>
            </a:r>
            <a:r>
              <a:rPr lang="en-IN" dirty="0" err="1" smtClean="0">
                <a:latin typeface="Times New Roman" pitchFamily="18" charset="0"/>
                <a:cs typeface="Times New Roman" pitchFamily="18" charset="0"/>
              </a:rPr>
              <a:t>provids</a:t>
            </a:r>
            <a:r>
              <a:rPr lang="en-IN" dirty="0" smtClean="0">
                <a:latin typeface="Times New Roman" pitchFamily="18" charset="0"/>
                <a:cs typeface="Times New Roman" pitchFamily="18" charset="0"/>
              </a:rPr>
              <a:t> not only technical education but also helps in development of various </a:t>
            </a:r>
            <a:r>
              <a:rPr lang="en-IN" dirty="0" err="1" smtClean="0">
                <a:latin typeface="Times New Roman" pitchFamily="18" charset="0"/>
                <a:cs typeface="Times New Roman" pitchFamily="18" charset="0"/>
              </a:rPr>
              <a:t>culural</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skills.The</a:t>
            </a:r>
            <a:r>
              <a:rPr lang="en-IN" dirty="0" smtClean="0">
                <a:latin typeface="Times New Roman" pitchFamily="18" charset="0"/>
                <a:cs typeface="Times New Roman" pitchFamily="18" charset="0"/>
              </a:rPr>
              <a:t> clubs and chapters helps the student to develop his/her such skill.</a:t>
            </a:r>
          </a:p>
          <a:p>
            <a:endParaRPr lang="en-US"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Due to different timings of classes students are unable to give their free time in such activities thus we have </a:t>
            </a:r>
            <a:r>
              <a:rPr lang="en-IN" dirty="0" err="1" smtClean="0">
                <a:latin typeface="Times New Roman" pitchFamily="18" charset="0"/>
                <a:cs typeface="Times New Roman" pitchFamily="18" charset="0"/>
              </a:rPr>
              <a:t>decieded</a:t>
            </a:r>
            <a:r>
              <a:rPr lang="en-IN" dirty="0" smtClean="0">
                <a:latin typeface="Times New Roman" pitchFamily="18" charset="0"/>
                <a:cs typeface="Times New Roman" pitchFamily="18" charset="0"/>
              </a:rPr>
              <a:t> to build an application that could not only help in assigning tasks to members on a particular time but also </a:t>
            </a:r>
            <a:r>
              <a:rPr lang="en-IN" dirty="0" err="1" smtClean="0">
                <a:latin typeface="Times New Roman" pitchFamily="18" charset="0"/>
                <a:cs typeface="Times New Roman" pitchFamily="18" charset="0"/>
              </a:rPr>
              <a:t>hels</a:t>
            </a:r>
            <a:r>
              <a:rPr lang="en-IN" dirty="0" smtClean="0">
                <a:latin typeface="Times New Roman" pitchFamily="18" charset="0"/>
                <a:cs typeface="Times New Roman" pitchFamily="18" charset="0"/>
              </a:rPr>
              <a:t> in organizing events as well as finance </a:t>
            </a:r>
            <a:r>
              <a:rPr lang="en-IN" dirty="0" err="1" smtClean="0">
                <a:latin typeface="Times New Roman" pitchFamily="18" charset="0"/>
                <a:cs typeface="Times New Roman" pitchFamily="18" charset="0"/>
              </a:rPr>
              <a:t>manangement</a:t>
            </a:r>
            <a:endParaRPr lang="en-IN" dirty="0" smtClean="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IN" dirty="0" smtClean="0"/>
              <a:t>INTRODUCTION</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11512"/>
            <a:ext cx="10972800" cy="4525963"/>
          </a:xfrm>
        </p:spPr>
        <p:txBody>
          <a:bodyPr/>
          <a:lstStyle/>
          <a:p>
            <a:pPr marL="514350" indent="-514350">
              <a:buClr>
                <a:schemeClr val="tx1"/>
              </a:buClr>
              <a:buSzPct val="75000"/>
              <a:buFont typeface="+mj-lt"/>
              <a:buAutoNum type="arabicPeriod"/>
            </a:pPr>
            <a:r>
              <a:rPr lang="en-US" sz="2400" dirty="0" smtClean="0">
                <a:latin typeface="Times New Roman" pitchFamily="18" charset="0"/>
                <a:cs typeface="Times New Roman" pitchFamily="18" charset="0"/>
              </a:rPr>
              <a:t> We are designing a program that can be used by the club member head  to assign the following duties to the club members:</a:t>
            </a:r>
          </a:p>
          <a:p>
            <a:pPr marL="514350" indent="-514350">
              <a:buClr>
                <a:schemeClr val="tx1"/>
              </a:buClr>
              <a:buSzPct val="75000"/>
              <a:buFont typeface="+mj-lt"/>
              <a:buAutoNum type="arabicPeriod"/>
            </a:pP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 Desk duty</a:t>
            </a:r>
          </a:p>
          <a:p>
            <a:r>
              <a:rPr lang="en-US" sz="2400" dirty="0" smtClean="0">
                <a:latin typeface="Times New Roman" pitchFamily="18" charset="0"/>
                <a:cs typeface="Times New Roman" pitchFamily="18" charset="0"/>
              </a:rPr>
              <a:t> Project manager</a:t>
            </a:r>
          </a:p>
          <a:p>
            <a:r>
              <a:rPr lang="en-US" sz="2400" dirty="0" smtClean="0">
                <a:latin typeface="Times New Roman" pitchFamily="18" charset="0"/>
                <a:cs typeface="Times New Roman" pitchFamily="18" charset="0"/>
              </a:rPr>
              <a:t> Member Manager</a:t>
            </a:r>
          </a:p>
          <a:p>
            <a:pPr marL="566928" indent="-457200">
              <a:buClr>
                <a:schemeClr val="tx1"/>
              </a:buClr>
              <a:buSzPct val="75000"/>
              <a:buFont typeface="+mj-lt"/>
              <a:buAutoNum type="arabicPeriod" startAt="2"/>
            </a:pPr>
            <a:endParaRPr lang="en-US" sz="2400" dirty="0" smtClean="0">
              <a:latin typeface="Times New Roman" pitchFamily="18" charset="0"/>
              <a:cs typeface="Times New Roman" pitchFamily="18" charset="0"/>
            </a:endParaRPr>
          </a:p>
          <a:p>
            <a:pPr marL="566928" indent="-457200">
              <a:buClr>
                <a:schemeClr val="tx1"/>
              </a:buClr>
              <a:buSzPct val="75000"/>
              <a:buFont typeface="+mj-lt"/>
              <a:buAutoNum type="arabicPeriod" startAt="2"/>
            </a:pPr>
            <a:r>
              <a:rPr lang="en-US" sz="2400" dirty="0" smtClean="0">
                <a:latin typeface="Times New Roman" pitchFamily="18" charset="0"/>
                <a:cs typeface="Times New Roman" pitchFamily="18" charset="0"/>
              </a:rPr>
              <a:t>Program should work in such a way that the duty hours will not clash with class timings.</a:t>
            </a:r>
            <a:endParaRPr lang="en-IN"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IN" dirty="0" smtClean="0"/>
              <a:t>PROBLEM STATEMENT</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dirty="0" smtClean="0">
                <a:latin typeface="Times New Roman" pitchFamily="18" charset="0"/>
                <a:cs typeface="Times New Roman" pitchFamily="18" charset="0"/>
              </a:rPr>
              <a:t> A club head has to assign different duties to club members in there free slots, but it is very tedious process without a application because there is so many members in a club that have to do so many works.</a:t>
            </a:r>
          </a:p>
          <a:p>
            <a:pPr>
              <a:buNone/>
            </a:pPr>
            <a:endParaRPr lang="en-IN"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IN" dirty="0" smtClean="0"/>
              <a:t>MOTIVATION</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2663" y="1350700"/>
            <a:ext cx="10972800" cy="4525963"/>
          </a:xfrm>
        </p:spPr>
        <p:txBody>
          <a:bodyPr/>
          <a:lstStyle/>
          <a:p>
            <a:pPr marL="324000"/>
            <a:r>
              <a:rPr lang="en-US" dirty="0" smtClean="0">
                <a:latin typeface="Times New Roman" pitchFamily="18" charset="0"/>
                <a:cs typeface="Times New Roman" pitchFamily="18" charset="0"/>
              </a:rPr>
              <a:t>We are going to make a program that will take the input of free slots of the club members in a file on our drive by logged in in there account for once.</a:t>
            </a:r>
          </a:p>
          <a:p>
            <a:pPr marL="324000"/>
            <a:endParaRPr lang="en-US" dirty="0" smtClean="0">
              <a:latin typeface="Times New Roman" pitchFamily="18" charset="0"/>
              <a:cs typeface="Times New Roman" pitchFamily="18" charset="0"/>
            </a:endParaRPr>
          </a:p>
          <a:p>
            <a:pPr marL="324000"/>
            <a:r>
              <a:rPr lang="en-US" dirty="0" smtClean="0">
                <a:latin typeface="Times New Roman" pitchFamily="18" charset="0"/>
                <a:cs typeface="Times New Roman" pitchFamily="18" charset="0"/>
              </a:rPr>
              <a:t>After that we can take the data from the drive to the application </a:t>
            </a:r>
            <a:r>
              <a:rPr lang="en-US" dirty="0" smtClean="0">
                <a:latin typeface="Times New Roman" pitchFamily="18" charset="0"/>
                <a:cs typeface="Times New Roman" pitchFamily="18" charset="0"/>
              </a:rPr>
              <a:t>to run in the main application which consists of desk </a:t>
            </a:r>
            <a:r>
              <a:rPr lang="en-US" err="1" smtClean="0">
                <a:latin typeface="Times New Roman" pitchFamily="18" charset="0"/>
                <a:cs typeface="Times New Roman" pitchFamily="18" charset="0"/>
              </a:rPr>
              <a:t>duty</a:t>
            </a:r>
            <a:r>
              <a:rPr lang="en-US" smtClean="0">
                <a:latin typeface="Times New Roman" pitchFamily="18" charset="0"/>
                <a:cs typeface="Times New Roman" pitchFamily="18" charset="0"/>
              </a:rPr>
              <a:t>, project </a:t>
            </a:r>
            <a:r>
              <a:rPr lang="en-US" dirty="0" smtClean="0">
                <a:latin typeface="Times New Roman" pitchFamily="18" charset="0"/>
                <a:cs typeface="Times New Roman" pitchFamily="18" charset="0"/>
              </a:rPr>
              <a:t>and member management.</a:t>
            </a:r>
            <a:endParaRPr lang="en-US" dirty="0" smtClean="0">
              <a:latin typeface="Times New Roman" pitchFamily="18" charset="0"/>
              <a:cs typeface="Times New Roman" pitchFamily="18" charset="0"/>
            </a:endParaRPr>
          </a:p>
          <a:p>
            <a:pPr marL="324000" indent="-180000">
              <a:spcBef>
                <a:spcPts val="0"/>
              </a:spcBef>
            </a:pPr>
            <a:endParaRPr lang="en-US" dirty="0" smtClean="0">
              <a:latin typeface="Times New Roman" pitchFamily="18" charset="0"/>
              <a:cs typeface="Times New Roman" pitchFamily="18" charset="0"/>
            </a:endParaRPr>
          </a:p>
          <a:p>
            <a:pPr marL="324000"/>
            <a:r>
              <a:rPr lang="en-US" dirty="0" smtClean="0">
                <a:latin typeface="Times New Roman" pitchFamily="18" charset="0"/>
                <a:cs typeface="Times New Roman" pitchFamily="18" charset="0"/>
              </a:rPr>
              <a:t>The club head has to manage a executable file that </a:t>
            </a:r>
            <a:r>
              <a:rPr lang="en-US" dirty="0" smtClean="0">
                <a:latin typeface="Times New Roman" pitchFamily="18" charset="0"/>
                <a:cs typeface="Times New Roman" pitchFamily="18" charset="0"/>
              </a:rPr>
              <a:t>has access to </a:t>
            </a:r>
            <a:r>
              <a:rPr lang="en-US" dirty="0" smtClean="0">
                <a:latin typeface="Times New Roman" pitchFamily="18" charset="0"/>
                <a:cs typeface="Times New Roman" pitchFamily="18" charset="0"/>
              </a:rPr>
              <a:t>all the details</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of different members of club.</a:t>
            </a:r>
          </a:p>
          <a:p>
            <a:pPr marL="324000"/>
            <a:endParaRPr lang="en-IN" dirty="0"/>
          </a:p>
        </p:txBody>
      </p:sp>
      <p:sp>
        <p:nvSpPr>
          <p:cNvPr id="2" name="Title 1"/>
          <p:cNvSpPr>
            <a:spLocks noGrp="1"/>
          </p:cNvSpPr>
          <p:nvPr>
            <p:ph type="title"/>
          </p:nvPr>
        </p:nvSpPr>
        <p:spPr/>
        <p:txBody>
          <a:bodyPr/>
          <a:lstStyle/>
          <a:p>
            <a:r>
              <a:rPr lang="en-IN" dirty="0" smtClean="0"/>
              <a:t>SOLUTION</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5029" y="1449978"/>
            <a:ext cx="10308770" cy="4572000"/>
          </a:xfrm>
        </p:spPr>
        <p:txBody>
          <a:bodyPr>
            <a:normAutofit/>
          </a:bodyPr>
          <a:lstStyle/>
          <a:p>
            <a:r>
              <a:rPr lang="en-IN" sz="2500" dirty="0">
                <a:latin typeface="Times New Roman" pitchFamily="18" charset="0"/>
                <a:cs typeface="Times New Roman" pitchFamily="18" charset="0"/>
              </a:rPr>
              <a:t>So we have completed only the information collection module of our application.</a:t>
            </a:r>
          </a:p>
          <a:p>
            <a:r>
              <a:rPr lang="en-IN" sz="2500" dirty="0">
                <a:latin typeface="Times New Roman" pitchFamily="18" charset="0"/>
                <a:cs typeface="Times New Roman" pitchFamily="18" charset="0"/>
              </a:rPr>
              <a:t>Member side application will be given to each member of the club that will generate three text files </a:t>
            </a:r>
            <a:r>
              <a:rPr lang="en-IN" sz="2500" dirty="0" smtClean="0">
                <a:latin typeface="Times New Roman" pitchFamily="18" charset="0"/>
                <a:cs typeface="Times New Roman" pitchFamily="18" charset="0"/>
              </a:rPr>
              <a:t>.</a:t>
            </a:r>
            <a:endParaRPr lang="en-IN" sz="2500" dirty="0">
              <a:latin typeface="Times New Roman" pitchFamily="18" charset="0"/>
              <a:cs typeface="Times New Roman" pitchFamily="18" charset="0"/>
            </a:endParaRPr>
          </a:p>
          <a:p>
            <a:pPr marL="514350" indent="-514350">
              <a:buClr>
                <a:schemeClr val="tx1"/>
              </a:buClr>
              <a:buSzPct val="75000"/>
              <a:buFont typeface="+mj-lt"/>
              <a:buAutoNum type="arabicPeriod"/>
            </a:pPr>
            <a:r>
              <a:rPr lang="en-IN" sz="2500" dirty="0">
                <a:latin typeface="Times New Roman" pitchFamily="18" charset="0"/>
                <a:cs typeface="Times New Roman" pitchFamily="18" charset="0"/>
              </a:rPr>
              <a:t>Name , Registration number , Cell phone number and Email ID in one text </a:t>
            </a:r>
            <a:r>
              <a:rPr lang="en-IN" sz="2500" dirty="0" smtClean="0">
                <a:latin typeface="Times New Roman" pitchFamily="18" charset="0"/>
                <a:cs typeface="Times New Roman" pitchFamily="18" charset="0"/>
              </a:rPr>
              <a:t>file.</a:t>
            </a:r>
            <a:endParaRPr lang="en-IN" sz="2500" dirty="0">
              <a:latin typeface="Times New Roman" pitchFamily="18" charset="0"/>
              <a:cs typeface="Times New Roman" pitchFamily="18" charset="0"/>
            </a:endParaRPr>
          </a:p>
          <a:p>
            <a:pPr marL="514350" indent="-514350">
              <a:buClr>
                <a:schemeClr val="tx1"/>
              </a:buClr>
              <a:buSzPct val="75000"/>
              <a:buFont typeface="+mj-lt"/>
              <a:buAutoNum type="arabicPeriod"/>
            </a:pPr>
            <a:r>
              <a:rPr lang="en-IN" sz="2500" dirty="0">
                <a:latin typeface="Times New Roman" pitchFamily="18" charset="0"/>
                <a:cs typeface="Times New Roman" pitchFamily="18" charset="0"/>
              </a:rPr>
              <a:t>Free slots on academics time table in another text </a:t>
            </a:r>
            <a:r>
              <a:rPr lang="en-IN" sz="2500" dirty="0" smtClean="0">
                <a:latin typeface="Times New Roman" pitchFamily="18" charset="0"/>
                <a:cs typeface="Times New Roman" pitchFamily="18" charset="0"/>
              </a:rPr>
              <a:t>file.</a:t>
            </a:r>
            <a:endParaRPr lang="en-IN" sz="2500" dirty="0">
              <a:latin typeface="Times New Roman" pitchFamily="18" charset="0"/>
              <a:cs typeface="Times New Roman" pitchFamily="18" charset="0"/>
            </a:endParaRPr>
          </a:p>
          <a:p>
            <a:pPr marL="514350" indent="-514350">
              <a:buClr>
                <a:schemeClr val="tx1"/>
              </a:buClr>
              <a:buSzPct val="75000"/>
              <a:buFont typeface="+mj-lt"/>
              <a:buAutoNum type="arabicPeriod"/>
            </a:pPr>
            <a:r>
              <a:rPr lang="en-IN" sz="2500" dirty="0">
                <a:latin typeface="Times New Roman" pitchFamily="18" charset="0"/>
                <a:cs typeface="Times New Roman" pitchFamily="18" charset="0"/>
              </a:rPr>
              <a:t>Class hours slots with venues in another text </a:t>
            </a:r>
            <a:r>
              <a:rPr lang="en-IN" sz="2500" dirty="0" smtClean="0">
                <a:latin typeface="Times New Roman" pitchFamily="18" charset="0"/>
                <a:cs typeface="Times New Roman" pitchFamily="18" charset="0"/>
              </a:rPr>
              <a:t>file.</a:t>
            </a:r>
            <a:endParaRPr lang="en-IN" sz="2500" dirty="0">
              <a:latin typeface="Times New Roman" pitchFamily="18" charset="0"/>
              <a:cs typeface="Times New Roman" pitchFamily="18" charset="0"/>
            </a:endParaRPr>
          </a:p>
          <a:p>
            <a:r>
              <a:rPr lang="en-IN" sz="2500" dirty="0">
                <a:latin typeface="Times New Roman" pitchFamily="18" charset="0"/>
                <a:cs typeface="Times New Roman" pitchFamily="18" charset="0"/>
              </a:rPr>
              <a:t>All three text files are automatically uploaded to a Google Drive account accessible only by the club head.</a:t>
            </a:r>
          </a:p>
          <a:p>
            <a:pPr marL="0" indent="0">
              <a:buNone/>
            </a:pPr>
            <a:endParaRPr lang="en-IN" dirty="0">
              <a:latin typeface="Times New Roman" pitchFamily="18" charset="0"/>
              <a:cs typeface="Times New Roman" pitchFamily="18" charset="0"/>
            </a:endParaRPr>
          </a:p>
          <a:p>
            <a:pPr marL="514350" indent="-514350">
              <a:buFont typeface="+mj-lt"/>
              <a:buAutoNum type="arabicPeriod"/>
            </a:pPr>
            <a:endParaRPr lang="en-IN"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IN" dirty="0" smtClean="0"/>
              <a:t>IMPLEMENTATION AND DESIGN</a:t>
            </a:r>
            <a:endParaRPr lang="en-IN" dirty="0"/>
          </a:p>
        </p:txBody>
      </p:sp>
    </p:spTree>
    <p:extLst>
      <p:ext uri="{BB962C8B-B14F-4D97-AF65-F5344CB8AC3E}">
        <p14:creationId xmlns:p14="http://schemas.microsoft.com/office/powerpoint/2010/main" val="12009208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3941" y="528541"/>
            <a:ext cx="10515600" cy="5499031"/>
          </a:xfrm>
        </p:spPr>
        <p:txBody>
          <a:bodyPr>
            <a:normAutofit fontScale="92500" lnSpcReduction="20000"/>
          </a:bodyPr>
          <a:lstStyle/>
          <a:p>
            <a:pPr algn="just"/>
            <a:r>
              <a:rPr lang="en-IN" sz="3000" dirty="0">
                <a:latin typeface="Times New Roman" pitchFamily="18" charset="0"/>
                <a:cs typeface="Times New Roman" pitchFamily="18" charset="0"/>
              </a:rPr>
              <a:t>Now the head side runs an application that </a:t>
            </a:r>
            <a:r>
              <a:rPr lang="en-IN" sz="3000" dirty="0" smtClean="0">
                <a:latin typeface="Times New Roman" pitchFamily="18" charset="0"/>
                <a:cs typeface="Times New Roman" pitchFamily="18" charset="0"/>
              </a:rPr>
              <a:t>:-</a:t>
            </a:r>
          </a:p>
          <a:p>
            <a:pPr algn="just"/>
            <a:endParaRPr lang="en-IN" dirty="0">
              <a:latin typeface="Times New Roman" pitchFamily="18" charset="0"/>
              <a:cs typeface="Times New Roman" pitchFamily="18" charset="0"/>
            </a:endParaRPr>
          </a:p>
          <a:p>
            <a:pPr marL="514350" indent="-514350" algn="just">
              <a:buClr>
                <a:schemeClr val="tx1"/>
              </a:buClr>
              <a:buSzPct val="75000"/>
              <a:buFont typeface="+mj-lt"/>
              <a:buAutoNum type="arabicPeriod"/>
            </a:pPr>
            <a:r>
              <a:rPr lang="en-IN" dirty="0">
                <a:latin typeface="Times New Roman" pitchFamily="18" charset="0"/>
                <a:cs typeface="Times New Roman" pitchFamily="18" charset="0"/>
              </a:rPr>
              <a:t>Creates a empty hash table with sixty keys and each key represents a slot on </a:t>
            </a:r>
            <a:r>
              <a:rPr lang="en-IN" dirty="0" smtClean="0">
                <a:latin typeface="Times New Roman" pitchFamily="18" charset="0"/>
                <a:cs typeface="Times New Roman" pitchFamily="18" charset="0"/>
              </a:rPr>
              <a:t>timetable.</a:t>
            </a:r>
            <a:endParaRPr lang="en-IN" dirty="0">
              <a:latin typeface="Times New Roman" pitchFamily="18" charset="0"/>
              <a:cs typeface="Times New Roman" pitchFamily="18" charset="0"/>
            </a:endParaRPr>
          </a:p>
          <a:p>
            <a:pPr marL="514350" indent="-514350" algn="just">
              <a:buClr>
                <a:schemeClr val="tx1"/>
              </a:buClr>
              <a:buSzPct val="75000"/>
              <a:buFont typeface="+mj-lt"/>
              <a:buAutoNum type="arabicPeriod"/>
            </a:pPr>
            <a:r>
              <a:rPr lang="en-IN" dirty="0">
                <a:latin typeface="Times New Roman" pitchFamily="18" charset="0"/>
                <a:cs typeface="Times New Roman" pitchFamily="18" charset="0"/>
              </a:rPr>
              <a:t>Download all the text files from the drive account and are saved in a member database folder.</a:t>
            </a:r>
          </a:p>
          <a:p>
            <a:pPr marL="514350" indent="-514350" algn="just">
              <a:buClr>
                <a:schemeClr val="tx1"/>
              </a:buClr>
              <a:buSzPct val="75000"/>
              <a:buFont typeface="+mj-lt"/>
              <a:buAutoNum type="arabicPeriod"/>
            </a:pPr>
            <a:r>
              <a:rPr lang="en-IN" dirty="0">
                <a:latin typeface="Times New Roman" pitchFamily="18" charset="0"/>
                <a:cs typeface="Times New Roman" pitchFamily="18" charset="0"/>
              </a:rPr>
              <a:t>Our hash function will append the registration numbers of members according to the slots they are free like for example 16BCE0979 is free in L1,L3 than 16BCE0979 will be present at 1</a:t>
            </a:r>
            <a:r>
              <a:rPr lang="en-IN" baseline="30000" dirty="0">
                <a:latin typeface="Times New Roman" pitchFamily="18" charset="0"/>
                <a:cs typeface="Times New Roman" pitchFamily="18" charset="0"/>
              </a:rPr>
              <a:t>st</a:t>
            </a:r>
            <a:r>
              <a:rPr lang="en-IN" dirty="0">
                <a:latin typeface="Times New Roman" pitchFamily="18" charset="0"/>
                <a:cs typeface="Times New Roman" pitchFamily="18" charset="0"/>
              </a:rPr>
              <a:t> position and 3</a:t>
            </a:r>
            <a:r>
              <a:rPr lang="en-IN" baseline="30000" dirty="0">
                <a:latin typeface="Times New Roman" pitchFamily="18" charset="0"/>
                <a:cs typeface="Times New Roman" pitchFamily="18" charset="0"/>
              </a:rPr>
              <a:t>rd</a:t>
            </a:r>
            <a:r>
              <a:rPr lang="en-IN" dirty="0">
                <a:latin typeface="Times New Roman" pitchFamily="18" charset="0"/>
                <a:cs typeface="Times New Roman" pitchFamily="18" charset="0"/>
              </a:rPr>
              <a:t> position in the hash </a:t>
            </a:r>
            <a:r>
              <a:rPr lang="en-IN" dirty="0" smtClean="0">
                <a:latin typeface="Times New Roman" pitchFamily="18" charset="0"/>
                <a:cs typeface="Times New Roman" pitchFamily="18" charset="0"/>
              </a:rPr>
              <a:t>table.</a:t>
            </a:r>
            <a:endParaRPr lang="en-IN" dirty="0">
              <a:latin typeface="Times New Roman" pitchFamily="18" charset="0"/>
              <a:cs typeface="Times New Roman" pitchFamily="18" charset="0"/>
            </a:endParaRPr>
          </a:p>
          <a:p>
            <a:pPr marL="514350" indent="-514350" algn="just">
              <a:buClr>
                <a:schemeClr val="tx1"/>
              </a:buClr>
              <a:buSzPct val="75000"/>
              <a:buFont typeface="+mj-lt"/>
              <a:buAutoNum type="arabicPeriod"/>
            </a:pPr>
            <a:r>
              <a:rPr lang="en-IN" dirty="0">
                <a:latin typeface="Times New Roman" pitchFamily="18" charset="0"/>
                <a:cs typeface="Times New Roman" pitchFamily="18" charset="0"/>
              </a:rPr>
              <a:t>Our next function will ask the user to input a slot </a:t>
            </a:r>
            <a:r>
              <a:rPr lang="en-IN" dirty="0" smtClean="0">
                <a:latin typeface="Times New Roman" pitchFamily="18" charset="0"/>
                <a:cs typeface="Times New Roman" pitchFamily="18" charset="0"/>
              </a:rPr>
              <a:t>number.</a:t>
            </a:r>
            <a:endParaRPr lang="en-IN" dirty="0">
              <a:latin typeface="Times New Roman" pitchFamily="18" charset="0"/>
              <a:cs typeface="Times New Roman" pitchFamily="18" charset="0"/>
            </a:endParaRPr>
          </a:p>
          <a:p>
            <a:pPr marL="514350" indent="-514350" algn="just">
              <a:buClr>
                <a:schemeClr val="tx1"/>
              </a:buClr>
              <a:buSzPct val="75000"/>
              <a:buFont typeface="+mj-lt"/>
              <a:buAutoNum type="arabicPeriod"/>
            </a:pPr>
            <a:r>
              <a:rPr lang="en-IN" dirty="0">
                <a:latin typeface="Times New Roman" pitchFamily="18" charset="0"/>
                <a:cs typeface="Times New Roman" pitchFamily="18" charset="0"/>
              </a:rPr>
              <a:t>Details of all the member’s free in that will be displayed line by </a:t>
            </a:r>
            <a:r>
              <a:rPr lang="en-IN" dirty="0" smtClean="0">
                <a:latin typeface="Times New Roman" pitchFamily="18" charset="0"/>
                <a:cs typeface="Times New Roman" pitchFamily="18" charset="0"/>
              </a:rPr>
              <a:t>line.</a:t>
            </a:r>
            <a:endParaRPr lang="en-IN" dirty="0">
              <a:latin typeface="Times New Roman" pitchFamily="18" charset="0"/>
              <a:cs typeface="Times New Roman" pitchFamily="18" charset="0"/>
            </a:endParaRPr>
          </a:p>
          <a:p>
            <a:pPr marL="514350" indent="-514350" algn="just">
              <a:buClr>
                <a:schemeClr val="tx1"/>
              </a:buClr>
              <a:buSzPct val="75000"/>
              <a:buFont typeface="+mj-lt"/>
              <a:buAutoNum type="arabicPeriod"/>
            </a:pPr>
            <a:r>
              <a:rPr lang="en-IN" dirty="0">
                <a:latin typeface="Times New Roman" pitchFamily="18" charset="0"/>
                <a:cs typeface="Times New Roman" pitchFamily="18" charset="0"/>
              </a:rPr>
              <a:t>Before closing the application, the hash table will be stored in a </a:t>
            </a:r>
            <a:r>
              <a:rPr lang="en-IN" dirty="0" smtClean="0">
                <a:latin typeface="Times New Roman" pitchFamily="18" charset="0"/>
                <a:cs typeface="Times New Roman" pitchFamily="18" charset="0"/>
              </a:rPr>
              <a:t>binary</a:t>
            </a:r>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file </a:t>
            </a:r>
            <a:r>
              <a:rPr lang="en-IN" dirty="0" smtClean="0">
                <a:latin typeface="Times New Roman" pitchFamily="18" charset="0"/>
                <a:cs typeface="Times New Roman" pitchFamily="18" charset="0"/>
              </a:rPr>
              <a:t>where the </a:t>
            </a:r>
            <a:r>
              <a:rPr lang="en-IN" dirty="0" smtClean="0">
                <a:latin typeface="Times New Roman" pitchFamily="18" charset="0"/>
                <a:cs typeface="Times New Roman" pitchFamily="18" charset="0"/>
              </a:rPr>
              <a:t>list of lists </a:t>
            </a:r>
            <a:r>
              <a:rPr lang="en-IN" dirty="0" smtClean="0">
                <a:latin typeface="Times New Roman" pitchFamily="18" charset="0"/>
                <a:cs typeface="Times New Roman" pitchFamily="18" charset="0"/>
              </a:rPr>
              <a:t>object is stored in a bitwise representation. Each node </a:t>
            </a:r>
            <a:r>
              <a:rPr lang="en-IN" dirty="0">
                <a:latin typeface="Times New Roman" pitchFamily="18" charset="0"/>
                <a:cs typeface="Times New Roman" pitchFamily="18" charset="0"/>
              </a:rPr>
              <a:t>represents a slot and contains the registration numbers and the free slots </a:t>
            </a:r>
            <a:r>
              <a:rPr lang="en-IN" dirty="0" smtClean="0">
                <a:latin typeface="Times New Roman" pitchFamily="18" charset="0"/>
                <a:cs typeface="Times New Roman" pitchFamily="18" charset="0"/>
              </a:rPr>
              <a:t>in open chain</a:t>
            </a:r>
            <a:r>
              <a:rPr lang="en-IN" dirty="0" smtClean="0">
                <a:latin typeface="Times New Roman" pitchFamily="18" charset="0"/>
                <a:cs typeface="Times New Roman" pitchFamily="18" charset="0"/>
              </a:rPr>
              <a:t> hashing.</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6684266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1026" name="Picture 2" descr="C:\Users\ABHISHEK\Pictures\Screenshots\Screenshot (428).png"/>
          <p:cNvPicPr>
            <a:picLocks noGrp="1" noChangeAspect="1" noChangeArrowheads="1"/>
          </p:cNvPicPr>
          <p:nvPr>
            <p:ph idx="1"/>
          </p:nvPr>
        </p:nvPicPr>
        <p:blipFill>
          <a:blip r:embed="rId2" cstate="print"/>
          <a:srcRect/>
          <a:stretch>
            <a:fillRect/>
          </a:stretch>
        </p:blipFill>
        <p:spPr bwMode="auto">
          <a:xfrm>
            <a:off x="0" y="0"/>
            <a:ext cx="12192000" cy="685800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2050" name="Picture 2" descr="C:\Users\ABHISHEK\Pictures\Screenshots\Screenshot (429).png"/>
          <p:cNvPicPr>
            <a:picLocks noGrp="1" noChangeAspect="1" noChangeArrowheads="1"/>
          </p:cNvPicPr>
          <p:nvPr>
            <p:ph idx="1"/>
          </p:nvPr>
        </p:nvPicPr>
        <p:blipFill>
          <a:blip r:embed="rId2" cstate="print"/>
          <a:srcRect/>
          <a:stretch>
            <a:fillRect/>
          </a:stretch>
        </p:blipFill>
        <p:spPr bwMode="auto">
          <a:xfrm>
            <a:off x="0" y="0"/>
            <a:ext cx="12192000" cy="6858000"/>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136</TotalTime>
  <Words>656</Words>
  <Application>Microsoft Office PowerPoint</Application>
  <PresentationFormat>Widescreen</PresentationFormat>
  <Paragraphs>55</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Lucida Sans Unicode</vt:lpstr>
      <vt:lpstr>Times New Roman</vt:lpstr>
      <vt:lpstr>Verdana</vt:lpstr>
      <vt:lpstr>Wingdings 2</vt:lpstr>
      <vt:lpstr>Wingdings 3</vt:lpstr>
      <vt:lpstr>Concourse</vt:lpstr>
      <vt:lpstr>CLUB/CHAPTER HELPER APPLICATION </vt:lpstr>
      <vt:lpstr>INTRODUCTION</vt:lpstr>
      <vt:lpstr>PROBLEM STATEMENT</vt:lpstr>
      <vt:lpstr>MOTIVATION</vt:lpstr>
      <vt:lpstr>SOLUTION</vt:lpstr>
      <vt:lpstr>IMPLEMENTATION AND DESIGN</vt:lpstr>
      <vt:lpstr>PowerPoint Presentation</vt:lpstr>
      <vt:lpstr>PowerPoint Presentation</vt:lpstr>
      <vt:lpstr>PowerPoint Presentation</vt:lpstr>
      <vt:lpstr>PowerPoint Presentation</vt:lpstr>
      <vt:lpstr>IMPLEMENTATION COMPONENTS</vt:lpstr>
      <vt:lpstr>LIST OF DATA STRUCTURES CONCEPTS USED</vt:lpstr>
      <vt:lpstr>PROGRAM PERFORMANCE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$hashank</dc:creator>
  <cp:lastModifiedBy>Priyansh Jain</cp:lastModifiedBy>
  <cp:revision>30</cp:revision>
  <dcterms:created xsi:type="dcterms:W3CDTF">2017-04-12T04:23:43Z</dcterms:created>
  <dcterms:modified xsi:type="dcterms:W3CDTF">2017-05-04T08:00:40Z</dcterms:modified>
</cp:coreProperties>
</file>