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400675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1" autoAdjust="0"/>
    <p:restoredTop sz="94660"/>
  </p:normalViewPr>
  <p:slideViewPr>
    <p:cSldViewPr snapToGrid="0">
      <p:cViewPr varScale="1">
        <p:scale>
          <a:sx n="269" d="100"/>
          <a:sy n="269" d="100"/>
        </p:scale>
        <p:origin x="137" y="1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149648"/>
            <a:ext cx="4050506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480272"/>
            <a:ext cx="4050506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2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4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48683"/>
            <a:ext cx="1164521" cy="7749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48683"/>
            <a:ext cx="3426053" cy="7749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2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4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27965"/>
            <a:ext cx="4658082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611928"/>
            <a:ext cx="4658082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43417"/>
            <a:ext cx="2295287" cy="5801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43417"/>
            <a:ext cx="2295287" cy="5801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8683"/>
            <a:ext cx="4658082" cy="17674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224155"/>
            <a:ext cx="228473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334010"/>
            <a:ext cx="2284738" cy="4912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224155"/>
            <a:ext cx="229599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334010"/>
            <a:ext cx="2295990" cy="4912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8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4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60960"/>
            <a:ext cx="174185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31657"/>
            <a:ext cx="2734092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74320"/>
            <a:ext cx="174185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31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60960"/>
            <a:ext cx="174185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31657"/>
            <a:ext cx="2734092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74320"/>
            <a:ext cx="174185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48683"/>
            <a:ext cx="4658082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43417"/>
            <a:ext cx="4658082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847514"/>
            <a:ext cx="1215152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C577-FA5A-4CF8-81B9-BD62D34F063B}" type="datetimeFigureOut">
              <a:rPr lang="ko-KR" altLang="en-US" smtClean="0"/>
              <a:t>2022-07-05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847514"/>
            <a:ext cx="1822728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847514"/>
            <a:ext cx="1215152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C3AB-E672-4931-A2F8-2E9508CF2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8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890" rtl="0" eaLnBrk="1" latinLnBrk="1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1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1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1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1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1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1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1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1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1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1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2D8795BD-637F-4FF2-9778-66EFAD926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37" y="32620"/>
            <a:ext cx="5334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9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joonghyun</dc:creator>
  <cp:lastModifiedBy>An joonghyun</cp:lastModifiedBy>
  <cp:revision>10</cp:revision>
  <dcterms:created xsi:type="dcterms:W3CDTF">2021-11-08T11:53:22Z</dcterms:created>
  <dcterms:modified xsi:type="dcterms:W3CDTF">2022-07-05T10:31:35Z</dcterms:modified>
</cp:coreProperties>
</file>