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119813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7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20" y="8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323978"/>
            <a:ext cx="4589860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039755"/>
            <a:ext cx="4589860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6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05396"/>
            <a:ext cx="1319585" cy="167763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05396"/>
            <a:ext cx="3882256" cy="167763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6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493529"/>
            <a:ext cx="5278339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324783"/>
            <a:ext cx="5278339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9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526980"/>
            <a:ext cx="2600921" cy="12560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526980"/>
            <a:ext cx="2600921" cy="12560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5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05396"/>
            <a:ext cx="5278339" cy="382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485280"/>
            <a:ext cx="258896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723109"/>
            <a:ext cx="2588968" cy="10635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485280"/>
            <a:ext cx="260171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723109"/>
            <a:ext cx="2601718" cy="10635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0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31974"/>
            <a:ext cx="197379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285028"/>
            <a:ext cx="3098155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93884"/>
            <a:ext cx="197379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31974"/>
            <a:ext cx="197379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285028"/>
            <a:ext cx="3098155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93884"/>
            <a:ext cx="197379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6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05396"/>
            <a:ext cx="5278339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526980"/>
            <a:ext cx="5278339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1834808"/>
            <a:ext cx="13769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1834808"/>
            <a:ext cx="2065437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1834808"/>
            <a:ext cx="13769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" rtl="0" eaLnBrk="1" latinLnBrk="1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1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1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1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72E2411-C45B-4967-B8A8-B3C11DA43F1F}"/>
              </a:ext>
            </a:extLst>
          </p:cNvPr>
          <p:cNvSpPr/>
          <p:nvPr/>
        </p:nvSpPr>
        <p:spPr>
          <a:xfrm rot="16200000" flipV="1">
            <a:off x="3780885" y="1519923"/>
            <a:ext cx="361212" cy="45719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DEFBC90-B46C-40F7-AF6B-0B6CA553BE78}"/>
              </a:ext>
            </a:extLst>
          </p:cNvPr>
          <p:cNvSpPr/>
          <p:nvPr/>
        </p:nvSpPr>
        <p:spPr>
          <a:xfrm flipV="1">
            <a:off x="2595015" y="393400"/>
            <a:ext cx="730641" cy="45719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C0C24-06C7-489E-AECD-52E7153D3FF8}"/>
              </a:ext>
            </a:extLst>
          </p:cNvPr>
          <p:cNvSpPr txBox="1"/>
          <p:nvPr/>
        </p:nvSpPr>
        <p:spPr>
          <a:xfrm>
            <a:off x="1048966" y="73357"/>
            <a:ext cx="1029064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 err="1">
                <a:latin typeface="Titillium Web" panose="00000500000000000000" pitchFamily="2" charset="0"/>
                <a:ea typeface="Cambria Math" panose="02040503050406030204" pitchFamily="18" charset="0"/>
              </a:rPr>
              <a:t>din_A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8E93B4-2907-49B9-B0B6-7D3EA46B346B}"/>
              </a:ext>
            </a:extLst>
          </p:cNvPr>
          <p:cNvSpPr/>
          <p:nvPr/>
        </p:nvSpPr>
        <p:spPr>
          <a:xfrm>
            <a:off x="3325653" y="121560"/>
            <a:ext cx="1232774" cy="1288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88AEA35-0AEB-4DFB-B723-9274D1B35C80}"/>
              </a:ext>
            </a:extLst>
          </p:cNvPr>
          <p:cNvSpPr/>
          <p:nvPr/>
        </p:nvSpPr>
        <p:spPr>
          <a:xfrm rot="5400000">
            <a:off x="3337935" y="1086216"/>
            <a:ext cx="167940" cy="19250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C66ECE-C83E-49AF-9969-9656AAF7C058}"/>
              </a:ext>
            </a:extLst>
          </p:cNvPr>
          <p:cNvSpPr txBox="1"/>
          <p:nvPr/>
        </p:nvSpPr>
        <p:spPr>
          <a:xfrm>
            <a:off x="2323372" y="1632162"/>
            <a:ext cx="43988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 err="1">
                <a:latin typeface="Titillium Web" panose="00000500000000000000" pitchFamily="2" charset="0"/>
                <a:ea typeface="Cambria Math" panose="02040503050406030204" pitchFamily="18" charset="0"/>
              </a:rPr>
              <a:t>clk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7572820-89CE-4948-AEC7-9B55737F4643}"/>
              </a:ext>
            </a:extLst>
          </p:cNvPr>
          <p:cNvSpPr/>
          <p:nvPr/>
        </p:nvSpPr>
        <p:spPr>
          <a:xfrm flipV="1">
            <a:off x="4558430" y="383000"/>
            <a:ext cx="358899" cy="45721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69CE67-64F1-4FA3-8D9E-1B99D885E20F}"/>
              </a:ext>
            </a:extLst>
          </p:cNvPr>
          <p:cNvSpPr txBox="1"/>
          <p:nvPr/>
        </p:nvSpPr>
        <p:spPr>
          <a:xfrm>
            <a:off x="4193529" y="272575"/>
            <a:ext cx="43988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>
                <a:latin typeface="Titillium Web" panose="00000500000000000000" pitchFamily="2" charset="0"/>
                <a:ea typeface="Cambria Math" panose="02040503050406030204" pitchFamily="18" charset="0"/>
              </a:rPr>
              <a:t>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5F5E3-70C8-4715-8603-E56E386FCFE1}"/>
              </a:ext>
            </a:extLst>
          </p:cNvPr>
          <p:cNvSpPr txBox="1"/>
          <p:nvPr/>
        </p:nvSpPr>
        <p:spPr>
          <a:xfrm>
            <a:off x="3247667" y="283497"/>
            <a:ext cx="43988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>
                <a:latin typeface="Titillium Web" panose="00000500000000000000" pitchFamily="2" charset="0"/>
                <a:ea typeface="Cambria Math" panose="02040503050406030204" pitchFamily="18" charset="0"/>
              </a:rPr>
              <a:t>D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D263C-4510-4469-A063-E78988BD2A08}"/>
              </a:ext>
            </a:extLst>
          </p:cNvPr>
          <p:cNvSpPr txBox="1"/>
          <p:nvPr/>
        </p:nvSpPr>
        <p:spPr>
          <a:xfrm>
            <a:off x="1066288" y="456043"/>
            <a:ext cx="1029064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 err="1">
                <a:latin typeface="Titillium Web" panose="00000500000000000000" pitchFamily="2" charset="0"/>
                <a:ea typeface="Cambria Math" panose="02040503050406030204" pitchFamily="18" charset="0"/>
              </a:rPr>
              <a:t>din_B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21" name="순서도: 수동 연산 20">
            <a:extLst>
              <a:ext uri="{FF2B5EF4-FFF2-40B4-BE49-F238E27FC236}">
                <a16:creationId xmlns:a16="http://schemas.microsoft.com/office/drawing/2014/main" id="{C8ED134F-379E-4946-8E29-874A35850329}"/>
              </a:ext>
            </a:extLst>
          </p:cNvPr>
          <p:cNvSpPr/>
          <p:nvPr/>
        </p:nvSpPr>
        <p:spPr>
          <a:xfrm rot="16200000">
            <a:off x="2015786" y="309898"/>
            <a:ext cx="843925" cy="303961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85F1761-8625-4B9E-955A-C0FB59C68BE1}"/>
              </a:ext>
            </a:extLst>
          </p:cNvPr>
          <p:cNvSpPr/>
          <p:nvPr/>
        </p:nvSpPr>
        <p:spPr>
          <a:xfrm>
            <a:off x="1876002" y="227915"/>
            <a:ext cx="409870" cy="106100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0A4C7D2-9DC8-4918-831A-017A86810556}"/>
              </a:ext>
            </a:extLst>
          </p:cNvPr>
          <p:cNvSpPr/>
          <p:nvPr/>
        </p:nvSpPr>
        <p:spPr>
          <a:xfrm flipV="1">
            <a:off x="1876002" y="558365"/>
            <a:ext cx="409870" cy="106100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60F13DF-A9E2-424E-BCAA-52237C430D6F}"/>
              </a:ext>
            </a:extLst>
          </p:cNvPr>
          <p:cNvSpPr/>
          <p:nvPr/>
        </p:nvSpPr>
        <p:spPr>
          <a:xfrm flipH="1">
            <a:off x="2412753" y="794725"/>
            <a:ext cx="45719" cy="220800"/>
          </a:xfrm>
          <a:custGeom>
            <a:avLst/>
            <a:gdLst>
              <a:gd name="connsiteX0" fmla="*/ 0 w 0"/>
              <a:gd name="connsiteY0" fmla="*/ 0 h 294688"/>
              <a:gd name="connsiteX1" fmla="*/ 0 w 0"/>
              <a:gd name="connsiteY1" fmla="*/ 294688 h 29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4688">
                <a:moveTo>
                  <a:pt x="0" y="0"/>
                </a:moveTo>
                <a:lnTo>
                  <a:pt x="0" y="29468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D1CE4D-9100-4DE2-8813-A3E272AD1899}"/>
              </a:ext>
            </a:extLst>
          </p:cNvPr>
          <p:cNvSpPr txBox="1"/>
          <p:nvPr/>
        </p:nvSpPr>
        <p:spPr>
          <a:xfrm>
            <a:off x="2012007" y="986162"/>
            <a:ext cx="88774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>
                <a:latin typeface="Titillium Web" panose="00000500000000000000" pitchFamily="2" charset="0"/>
                <a:ea typeface="Cambria Math" panose="02040503050406030204" pitchFamily="18" charset="0"/>
              </a:rPr>
              <a:t>select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FBC3D49-F6B5-47FE-83B2-D1F26C20C001}"/>
              </a:ext>
            </a:extLst>
          </p:cNvPr>
          <p:cNvSpPr/>
          <p:nvPr/>
        </p:nvSpPr>
        <p:spPr>
          <a:xfrm>
            <a:off x="3936227" y="1420610"/>
            <a:ext cx="96253" cy="969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BC161-C868-433D-9755-7A153A6E6B0C}"/>
              </a:ext>
            </a:extLst>
          </p:cNvPr>
          <p:cNvSpPr txBox="1"/>
          <p:nvPr/>
        </p:nvSpPr>
        <p:spPr>
          <a:xfrm>
            <a:off x="3581174" y="1632162"/>
            <a:ext cx="83229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>
                <a:latin typeface="Titillium Web" panose="00000500000000000000" pitchFamily="2" charset="0"/>
                <a:ea typeface="Cambria Math" panose="02040503050406030204" pitchFamily="18" charset="0"/>
              </a:rPr>
              <a:t>reset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1909628-42C9-47F8-8E56-A87632081580}"/>
              </a:ext>
            </a:extLst>
          </p:cNvPr>
          <p:cNvSpPr/>
          <p:nvPr/>
        </p:nvSpPr>
        <p:spPr>
          <a:xfrm>
            <a:off x="2722044" y="1187441"/>
            <a:ext cx="599414" cy="624905"/>
          </a:xfrm>
          <a:custGeom>
            <a:avLst/>
            <a:gdLst>
              <a:gd name="connsiteX0" fmla="*/ 0 w 599414"/>
              <a:gd name="connsiteY0" fmla="*/ 451324 h 451324"/>
              <a:gd name="connsiteX1" fmla="*/ 345545 w 599414"/>
              <a:gd name="connsiteY1" fmla="*/ 451324 h 451324"/>
              <a:gd name="connsiteX2" fmla="*/ 345545 w 599414"/>
              <a:gd name="connsiteY2" fmla="*/ 0 h 451324"/>
              <a:gd name="connsiteX3" fmla="*/ 599414 w 599414"/>
              <a:gd name="connsiteY3" fmla="*/ 0 h 45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14" h="451324">
                <a:moveTo>
                  <a:pt x="0" y="451324"/>
                </a:moveTo>
                <a:lnTo>
                  <a:pt x="345545" y="451324"/>
                </a:lnTo>
                <a:lnTo>
                  <a:pt x="345545" y="0"/>
                </a:lnTo>
                <a:lnTo>
                  <a:pt x="599414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joonghyun</dc:creator>
  <cp:lastModifiedBy>An joonghyun</cp:lastModifiedBy>
  <cp:revision>8</cp:revision>
  <dcterms:created xsi:type="dcterms:W3CDTF">2021-11-08T11:53:22Z</dcterms:created>
  <dcterms:modified xsi:type="dcterms:W3CDTF">2021-11-15T10:40:01Z</dcterms:modified>
</cp:coreProperties>
</file>