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400675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6" autoAdjust="0"/>
    <p:restoredTop sz="94660"/>
  </p:normalViewPr>
  <p:slideViewPr>
    <p:cSldViewPr snapToGrid="0">
      <p:cViewPr varScale="1">
        <p:scale>
          <a:sx n="265" d="100"/>
          <a:sy n="265" d="100"/>
        </p:scale>
        <p:origin x="113" y="16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149648"/>
            <a:ext cx="4050506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480272"/>
            <a:ext cx="4050506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72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19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48683"/>
            <a:ext cx="1164521" cy="7749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48683"/>
            <a:ext cx="3426053" cy="7749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60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25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227965"/>
            <a:ext cx="4658082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611928"/>
            <a:ext cx="4658082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72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243417"/>
            <a:ext cx="2295287" cy="5801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243417"/>
            <a:ext cx="2295287" cy="5801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02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8683"/>
            <a:ext cx="4658082" cy="17674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224155"/>
            <a:ext cx="2284738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334010"/>
            <a:ext cx="2284738" cy="4912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224155"/>
            <a:ext cx="2295990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334010"/>
            <a:ext cx="2295990" cy="4912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21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49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0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60960"/>
            <a:ext cx="1741858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31657"/>
            <a:ext cx="2734092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74320"/>
            <a:ext cx="1741858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18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60960"/>
            <a:ext cx="1741858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31657"/>
            <a:ext cx="2734092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74320"/>
            <a:ext cx="1741858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44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48683"/>
            <a:ext cx="4658082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243417"/>
            <a:ext cx="4658082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847514"/>
            <a:ext cx="1215152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7C577-FA5A-4CF8-81B9-BD62D34F063B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847514"/>
            <a:ext cx="1822728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847514"/>
            <a:ext cx="1215152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5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890" rtl="0" eaLnBrk="1" latinLnBrk="1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1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1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1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1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1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1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1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1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1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1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1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1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1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1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1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1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1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1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EAB148EA-61A1-4ED5-847E-234640FE2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37" y="28575"/>
            <a:ext cx="5334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9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joonghyun</dc:creator>
  <cp:lastModifiedBy>An joonghyun</cp:lastModifiedBy>
  <cp:revision>11</cp:revision>
  <dcterms:created xsi:type="dcterms:W3CDTF">2021-11-08T11:53:22Z</dcterms:created>
  <dcterms:modified xsi:type="dcterms:W3CDTF">2022-07-05T10:32:07Z</dcterms:modified>
</cp:coreProperties>
</file>