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981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7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20" y="10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294620"/>
            <a:ext cx="458986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945535"/>
            <a:ext cx="458986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1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95846"/>
            <a:ext cx="1319585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95846"/>
            <a:ext cx="3882256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6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8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448807"/>
            <a:ext cx="5278339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204734"/>
            <a:ext cx="5278339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479227"/>
            <a:ext cx="2600921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479227"/>
            <a:ext cx="2600921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7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95846"/>
            <a:ext cx="5278339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441305"/>
            <a:ext cx="258896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657582"/>
            <a:ext cx="258896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441305"/>
            <a:ext cx="26017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657582"/>
            <a:ext cx="260171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3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0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1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20015"/>
            <a:ext cx="197379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259199"/>
            <a:ext cx="309815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40067"/>
            <a:ext cx="197379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20015"/>
            <a:ext cx="197379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259199"/>
            <a:ext cx="309815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540067"/>
            <a:ext cx="197379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95846"/>
            <a:ext cx="527833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479227"/>
            <a:ext cx="527833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1668542"/>
            <a:ext cx="137695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C577-FA5A-4CF8-81B9-BD62D34F063B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1668542"/>
            <a:ext cx="206543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1668542"/>
            <a:ext cx="137695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6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DEFBC90-B46C-40F7-AF6B-0B6CA553BE78}"/>
              </a:ext>
            </a:extLst>
          </p:cNvPr>
          <p:cNvSpPr/>
          <p:nvPr/>
        </p:nvSpPr>
        <p:spPr>
          <a:xfrm flipV="1">
            <a:off x="3603779" y="642202"/>
            <a:ext cx="358899" cy="45721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B35E8-FED8-42E7-A6EB-8B64AD5A0DAC}"/>
              </a:ext>
            </a:extLst>
          </p:cNvPr>
          <p:cNvSpPr txBox="1"/>
          <p:nvPr/>
        </p:nvSpPr>
        <p:spPr>
          <a:xfrm>
            <a:off x="1979665" y="86146"/>
            <a:ext cx="73063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C0C24-06C7-489E-AECD-52E7153D3FF8}"/>
              </a:ext>
            </a:extLst>
          </p:cNvPr>
          <p:cNvSpPr txBox="1"/>
          <p:nvPr/>
        </p:nvSpPr>
        <p:spPr>
          <a:xfrm>
            <a:off x="499308" y="451444"/>
            <a:ext cx="102906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din_A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7617345D-818C-437B-93C9-E3FF6B9ED261}"/>
              </a:ext>
            </a:extLst>
          </p:cNvPr>
          <p:cNvSpPr/>
          <p:nvPr/>
        </p:nvSpPr>
        <p:spPr>
          <a:xfrm>
            <a:off x="2873137" y="424828"/>
            <a:ext cx="730634" cy="526211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8E93B4-2907-49B9-B0B6-7D3EA46B346B}"/>
              </a:ext>
            </a:extLst>
          </p:cNvPr>
          <p:cNvSpPr/>
          <p:nvPr/>
        </p:nvSpPr>
        <p:spPr>
          <a:xfrm>
            <a:off x="3962677" y="370362"/>
            <a:ext cx="1232774" cy="1288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88AEA35-0AEB-4DFB-B723-9274D1B35C80}"/>
              </a:ext>
            </a:extLst>
          </p:cNvPr>
          <p:cNvSpPr/>
          <p:nvPr/>
        </p:nvSpPr>
        <p:spPr>
          <a:xfrm rot="5400000">
            <a:off x="3974959" y="1335017"/>
            <a:ext cx="167940" cy="19250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785F2138-A900-4CA1-BA01-AE3B61669A32}"/>
              </a:ext>
            </a:extLst>
          </p:cNvPr>
          <p:cNvSpPr/>
          <p:nvPr/>
        </p:nvSpPr>
        <p:spPr>
          <a:xfrm flipV="1">
            <a:off x="3232038" y="1389953"/>
            <a:ext cx="730633" cy="45720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C66ECE-C83E-49AF-9969-9656AAF7C058}"/>
              </a:ext>
            </a:extLst>
          </p:cNvPr>
          <p:cNvSpPr txBox="1"/>
          <p:nvPr/>
        </p:nvSpPr>
        <p:spPr>
          <a:xfrm>
            <a:off x="2873138" y="1261927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clk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B7572820-89CE-4948-AEC7-9B55737F4643}"/>
              </a:ext>
            </a:extLst>
          </p:cNvPr>
          <p:cNvSpPr/>
          <p:nvPr/>
        </p:nvSpPr>
        <p:spPr>
          <a:xfrm flipV="1">
            <a:off x="5195452" y="631800"/>
            <a:ext cx="358899" cy="45721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69CE67-64F1-4FA3-8D9E-1B99D885E20F}"/>
              </a:ext>
            </a:extLst>
          </p:cNvPr>
          <p:cNvSpPr txBox="1"/>
          <p:nvPr/>
        </p:nvSpPr>
        <p:spPr>
          <a:xfrm>
            <a:off x="4830551" y="521377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5F5E3-70C8-4715-8603-E56E386FCFE1}"/>
              </a:ext>
            </a:extLst>
          </p:cNvPr>
          <p:cNvSpPr txBox="1"/>
          <p:nvPr/>
        </p:nvSpPr>
        <p:spPr>
          <a:xfrm>
            <a:off x="3884689" y="532299"/>
            <a:ext cx="439889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>
                <a:latin typeface="Titillium Web" panose="00000500000000000000" pitchFamily="2" charset="0"/>
                <a:ea typeface="Cambria Math" panose="02040503050406030204" pitchFamily="18" charset="0"/>
              </a:rPr>
              <a:t>D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D263C-4510-4469-A063-E78988BD2A08}"/>
              </a:ext>
            </a:extLst>
          </p:cNvPr>
          <p:cNvSpPr txBox="1"/>
          <p:nvPr/>
        </p:nvSpPr>
        <p:spPr>
          <a:xfrm>
            <a:off x="516631" y="834130"/>
            <a:ext cx="1029064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 err="1">
                <a:latin typeface="Titillium Web" panose="00000500000000000000" pitchFamily="2" charset="0"/>
                <a:ea typeface="Cambria Math" panose="02040503050406030204" pitchFamily="18" charset="0"/>
              </a:rPr>
              <a:t>din_B</a:t>
            </a:r>
            <a:endParaRPr lang="en-US" altLang="ko-KR" sz="1601" dirty="0">
              <a:latin typeface="Titillium Web" panose="00000500000000000000" pitchFamily="2" charset="0"/>
              <a:ea typeface="Cambria Math" panose="02040503050406030204" pitchFamily="18" charset="0"/>
            </a:endParaRPr>
          </a:p>
        </p:txBody>
      </p:sp>
      <p:sp>
        <p:nvSpPr>
          <p:cNvPr id="21" name="순서도: 수동 연산 20">
            <a:extLst>
              <a:ext uri="{FF2B5EF4-FFF2-40B4-BE49-F238E27FC236}">
                <a16:creationId xmlns:a16="http://schemas.microsoft.com/office/drawing/2014/main" id="{C8ED134F-379E-4946-8E29-874A35850329}"/>
              </a:ext>
            </a:extLst>
          </p:cNvPr>
          <p:cNvSpPr/>
          <p:nvPr/>
        </p:nvSpPr>
        <p:spPr>
          <a:xfrm rot="16200000">
            <a:off x="1466128" y="687984"/>
            <a:ext cx="843925" cy="303961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85F1761-8625-4B9E-955A-C0FB59C68BE1}"/>
              </a:ext>
            </a:extLst>
          </p:cNvPr>
          <p:cNvSpPr/>
          <p:nvPr/>
        </p:nvSpPr>
        <p:spPr>
          <a:xfrm>
            <a:off x="1326345" y="606002"/>
            <a:ext cx="409870" cy="106100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0A4C7D2-9DC8-4918-831A-017A86810556}"/>
              </a:ext>
            </a:extLst>
          </p:cNvPr>
          <p:cNvSpPr/>
          <p:nvPr/>
        </p:nvSpPr>
        <p:spPr>
          <a:xfrm flipV="1">
            <a:off x="1326345" y="936451"/>
            <a:ext cx="409870" cy="106100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1EDFE4D-C55E-4860-ADEB-BE6FAD57BFEF}"/>
              </a:ext>
            </a:extLst>
          </p:cNvPr>
          <p:cNvSpPr/>
          <p:nvPr/>
        </p:nvSpPr>
        <p:spPr>
          <a:xfrm flipV="1">
            <a:off x="2040069" y="733864"/>
            <a:ext cx="833060" cy="94949"/>
          </a:xfrm>
          <a:custGeom>
            <a:avLst/>
            <a:gdLst>
              <a:gd name="connsiteX0" fmla="*/ 0 w 715993"/>
              <a:gd name="connsiteY0" fmla="*/ 0 h 0"/>
              <a:gd name="connsiteX1" fmla="*/ 715993 w 71599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5993">
                <a:moveTo>
                  <a:pt x="0" y="0"/>
                </a:moveTo>
                <a:lnTo>
                  <a:pt x="715993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3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560F13DF-A9E2-424E-BCAA-52237C430D6F}"/>
              </a:ext>
            </a:extLst>
          </p:cNvPr>
          <p:cNvSpPr/>
          <p:nvPr/>
        </p:nvSpPr>
        <p:spPr>
          <a:xfrm flipH="1">
            <a:off x="1863094" y="1172812"/>
            <a:ext cx="45719" cy="220800"/>
          </a:xfrm>
          <a:custGeom>
            <a:avLst/>
            <a:gdLst>
              <a:gd name="connsiteX0" fmla="*/ 0 w 0"/>
              <a:gd name="connsiteY0" fmla="*/ 0 h 294688"/>
              <a:gd name="connsiteX1" fmla="*/ 0 w 0"/>
              <a:gd name="connsiteY1" fmla="*/ 294688 h 29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94688">
                <a:moveTo>
                  <a:pt x="0" y="0"/>
                </a:moveTo>
                <a:lnTo>
                  <a:pt x="0" y="294688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1CE4D-9100-4DE2-8813-A3E272AD1899}"/>
              </a:ext>
            </a:extLst>
          </p:cNvPr>
          <p:cNvSpPr txBox="1"/>
          <p:nvPr/>
        </p:nvSpPr>
        <p:spPr>
          <a:xfrm>
            <a:off x="1462350" y="1364248"/>
            <a:ext cx="88774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1" dirty="0">
                <a:latin typeface="Titillium Web" panose="00000500000000000000" pitchFamily="2" charset="0"/>
                <a:ea typeface="Cambria Math" panose="02040503050406030204" pitchFamily="18" charset="0"/>
              </a:rPr>
              <a:t>select</a:t>
            </a: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4015399-CF25-4A3C-8A94-68806BB5F814}"/>
              </a:ext>
            </a:extLst>
          </p:cNvPr>
          <p:cNvSpPr/>
          <p:nvPr/>
        </p:nvSpPr>
        <p:spPr>
          <a:xfrm>
            <a:off x="2352686" y="361999"/>
            <a:ext cx="512747" cy="195103"/>
          </a:xfrm>
          <a:custGeom>
            <a:avLst/>
            <a:gdLst>
              <a:gd name="connsiteX0" fmla="*/ 561803 w 561803"/>
              <a:gd name="connsiteY0" fmla="*/ 195103 h 195103"/>
              <a:gd name="connsiteX1" fmla="*/ 0 w 561803"/>
              <a:gd name="connsiteY1" fmla="*/ 195103 h 195103"/>
              <a:gd name="connsiteX2" fmla="*/ 0 w 561803"/>
              <a:gd name="connsiteY2" fmla="*/ 0 h 19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803" h="195103">
                <a:moveTo>
                  <a:pt x="561803" y="195103"/>
                </a:moveTo>
                <a:lnTo>
                  <a:pt x="0" y="195103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sz="713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11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joonghyun</dc:creator>
  <cp:lastModifiedBy>An joonghyun</cp:lastModifiedBy>
  <cp:revision>7</cp:revision>
  <dcterms:created xsi:type="dcterms:W3CDTF">2021-11-08T11:53:22Z</dcterms:created>
  <dcterms:modified xsi:type="dcterms:W3CDTF">2021-11-15T10:22:54Z</dcterms:modified>
</cp:coreProperties>
</file>