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4FFD5-443B-4A6D-89B5-3DFEABDE1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9C9C2-2699-4D67-901D-052E35431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DF7EE-BF2E-45C5-9068-82C31D7A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988268-523C-4025-BD51-607F0A1D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3EAAC-A287-4A98-9C11-D7AD7D656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89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975EB-7386-42B2-B5B5-551ADEF16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90EE37-5849-47D2-8720-D62DE6A9C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4404D-1BBA-48C8-B08E-BFD8340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F14C3-C716-4AD5-A0DE-CF9BD5E2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0EC9CF-044B-48CA-970C-7D0E6E89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85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B16D36-C686-44F1-AFBA-5E661BC95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4E0B59-5DD0-43B7-B38E-4222BFC6A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6705D-4A9D-4D9C-843F-697B493E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6582C-E8D9-4305-BE23-35404E5C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1F4F0-1864-40DB-A0C8-D63E11A84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5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C567E-C151-44F1-9967-2BB7143C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1F2C8-28C4-4A22-BE13-6D219A935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668CC-CFD4-4BF9-979D-7E646FEE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7341F6-A673-4DA0-8ECD-C0651D00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83667-C258-47F3-A082-177810E1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20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46ED0-6A7F-4D81-B354-BC254FA2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88A0E4-D6D9-4EE3-B4C3-62A2E5C4D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D7AB4-4E03-4088-8FCD-2E121F853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298A2-07DD-416D-A167-44F48026C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37079D-ECE3-441D-970C-D8F093EB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41C24-E50D-4CA1-8082-87F66315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6A7B7-5669-4C30-A299-8D85B36EF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1ABD53-9920-4AEE-B1C0-5F9DCDEB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8C91B-9BE5-4B18-B469-BBE84EEAD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36890-F8B1-45EC-AD7F-CB2D6F9C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6119E-F884-4449-930C-A6857FAC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406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F36187-C9EF-407E-B3E2-C42F2035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61D501-7D89-49B5-8D40-1C66A640D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AC6E8-27E0-45AC-8A9C-3DDC5C312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D8453E-2C51-4C8D-A852-7D204E750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E17877-BB01-4171-9097-E2F7C97DF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AB0B3-F53A-49E2-ABF6-A6729A6F7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93264-7D48-4D37-BF9C-A36A5854A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5F4231-1B12-4CE4-A768-7BDEB74C7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5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121C2-A2A0-4CA9-9912-A945B78CA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88F6FF-6791-4725-B6B9-82E18152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8CFC89-E0CA-40F4-9FE8-DBCB95E7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EFDF04-0B32-4E19-A852-23239BEE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87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C8848D-5E00-4338-832C-949AEF05C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814704-2D17-48FE-910E-D74894AB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3BECAB-94C2-4D59-A3EE-C83332C2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0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B216B-74B7-4E87-9F17-6FDFFD08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409C32-F777-48DA-8AD3-FDB79B9BF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0BBD9F-2738-465F-B2BA-FC8C7472E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6DF0B6-9AA8-41A7-BF4F-E0195148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35C76-8A06-4299-ACBE-4C2666009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8C658-92AF-429A-86A0-B892BA09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2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AB5FA-9823-4D14-A627-54385E0F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AA98E6-AC20-4189-9648-C12627CF8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FDC32E-A4A9-41B6-BBA1-879961678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BB209-95F5-4157-9DE4-80210F6F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F8084-431C-48E3-A65A-505171A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348FB0-7F88-404F-8786-990C9223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8C4CBD5-164C-4104-A707-8A202BD01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884C65-6FA5-43B8-8278-484C7EF7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16A4-D01E-4C87-917E-C392DDF4F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7AE4-5191-401A-90BC-25B545813876}" type="datetimeFigureOut">
              <a:rPr lang="ko-KR" altLang="en-US" smtClean="0"/>
              <a:t>2024-06-04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4D1D4-01CB-459F-9DD8-768AF5FF7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C7CA4-266A-4DDB-94F4-43EDC677F4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79B1B6-AD02-4E88-B211-6B46AE8BC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82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9D78E-FF75-403C-B560-C55EC7536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altLang="ko-KR" dirty="0"/>
              <a:t>How</a:t>
            </a:r>
            <a:r>
              <a:rPr lang="ko-KR" altLang="en-US" dirty="0"/>
              <a:t> </a:t>
            </a:r>
            <a:r>
              <a:rPr lang="en-US" altLang="ko-KR" dirty="0"/>
              <a:t>program actually works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8D869A-D5F8-4383-8503-A81ACC1D5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ywjeon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86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DF8F32-4F86-424C-A11F-94A38707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Compile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2F5D3-A167-4ECD-A453-85E4F7B98B03}"/>
              </a:ext>
            </a:extLst>
          </p:cNvPr>
          <p:cNvSpPr/>
          <p:nvPr/>
        </p:nvSpPr>
        <p:spPr>
          <a:xfrm>
            <a:off x="1584158" y="2971800"/>
            <a:ext cx="12111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EC66E2-D191-4101-BB7D-1B9C400DAD66}"/>
              </a:ext>
            </a:extLst>
          </p:cNvPr>
          <p:cNvSpPr/>
          <p:nvPr/>
        </p:nvSpPr>
        <p:spPr>
          <a:xfrm>
            <a:off x="5490410" y="2971800"/>
            <a:ext cx="12111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Inst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8C8B55-CC99-4A49-B030-C9A0223864C4}"/>
              </a:ext>
            </a:extLst>
          </p:cNvPr>
          <p:cNvSpPr/>
          <p:nvPr/>
        </p:nvSpPr>
        <p:spPr>
          <a:xfrm>
            <a:off x="9396662" y="2971800"/>
            <a:ext cx="12111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Program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5E800A2-7494-49DA-85A8-3B7170334A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795338" y="3429000"/>
            <a:ext cx="2695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B4A3130-6972-42C1-B501-AA8B1D3763A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6701590" y="3429000"/>
            <a:ext cx="2695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000DC7-1D60-4EE7-AAE3-17AFBC434775}"/>
              </a:ext>
            </a:extLst>
          </p:cNvPr>
          <p:cNvSpPr txBox="1"/>
          <p:nvPr/>
        </p:nvSpPr>
        <p:spPr>
          <a:xfrm>
            <a:off x="3412958" y="3059668"/>
            <a:ext cx="14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Compiler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4635C-0451-4EEA-BCE0-808B3EBD3054}"/>
              </a:ext>
            </a:extLst>
          </p:cNvPr>
          <p:cNvSpPr txBox="1"/>
          <p:nvPr/>
        </p:nvSpPr>
        <p:spPr>
          <a:xfrm>
            <a:off x="7319210" y="2782669"/>
            <a:ext cx="1459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Linker</a:t>
            </a:r>
          </a:p>
          <a:p>
            <a:pPr algn="ctr"/>
            <a:r>
              <a:rPr lang="en-US" altLang="ko-KR" dirty="0"/>
              <a:t>Loader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86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84C97-14D2-4704-95A9-3523C887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E5D720-0935-4901-92B4-D80759E7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6360" y="2824622"/>
            <a:ext cx="5059280" cy="120875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altLang="ko-KR" sz="6600" dirty="0"/>
              <a:t>int a = 3;</a:t>
            </a:r>
            <a:endParaRPr lang="ko-KR" altLang="en-US" sz="66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0C253B7-DA01-4138-A0D4-E3AB8549719E}"/>
              </a:ext>
            </a:extLst>
          </p:cNvPr>
          <p:cNvSpPr/>
          <p:nvPr/>
        </p:nvSpPr>
        <p:spPr>
          <a:xfrm>
            <a:off x="4138863" y="2824622"/>
            <a:ext cx="1251284" cy="12087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59A3830-FE1D-48C2-834D-E594B22234B0}"/>
              </a:ext>
            </a:extLst>
          </p:cNvPr>
          <p:cNvSpPr/>
          <p:nvPr/>
        </p:nvSpPr>
        <p:spPr>
          <a:xfrm>
            <a:off x="5534526" y="2968395"/>
            <a:ext cx="545432" cy="92121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56A30-D1C6-4E6C-AFEB-3CBC74ECFF77}"/>
              </a:ext>
            </a:extLst>
          </p:cNvPr>
          <p:cNvSpPr txBox="1"/>
          <p:nvPr/>
        </p:nvSpPr>
        <p:spPr>
          <a:xfrm>
            <a:off x="766923" y="2424512"/>
            <a:ext cx="45700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Data type : Not stored in memory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E6DCD-66FD-4574-8202-814F00E08A29}"/>
              </a:ext>
            </a:extLst>
          </p:cNvPr>
          <p:cNvSpPr txBox="1"/>
          <p:nvPr/>
        </p:nvSpPr>
        <p:spPr>
          <a:xfrm>
            <a:off x="5767639" y="2594200"/>
            <a:ext cx="5860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</a:rPr>
              <a:t>Variable Name : Not stored (Shown as address)</a:t>
            </a:r>
            <a:endParaRPr lang="ko-KR" altLang="en-US" sz="2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98D33A-33FC-476E-8EC2-FBD4D10ABA2C}"/>
              </a:ext>
            </a:extLst>
          </p:cNvPr>
          <p:cNvSpPr txBox="1"/>
          <p:nvPr/>
        </p:nvSpPr>
        <p:spPr>
          <a:xfrm>
            <a:off x="2495800" y="4989578"/>
            <a:ext cx="7200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In runtime : data size just needed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9268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71ABD9-7729-4799-9E2C-2D44E2E7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Interpreter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2202F4-27AE-48B9-85C3-606C4A198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Real time interpreting and calculate</a:t>
            </a:r>
          </a:p>
          <a:p>
            <a:endParaRPr lang="en-US" altLang="ko-KR" dirty="0"/>
          </a:p>
          <a:p>
            <a:r>
              <a:rPr lang="en-US" altLang="ko-KR" dirty="0"/>
              <a:t>Need more decoding process time</a:t>
            </a:r>
          </a:p>
          <a:p>
            <a:r>
              <a:rPr lang="en-US" altLang="ko-KR" dirty="0"/>
              <a:t>Memory usage can be less</a:t>
            </a:r>
          </a:p>
          <a:p>
            <a:endParaRPr lang="en-US" altLang="ko-KR" dirty="0"/>
          </a:p>
          <a:p>
            <a:r>
              <a:rPr lang="en-US" altLang="ko-KR" dirty="0"/>
              <a:t>#A* and D*?</a:t>
            </a:r>
          </a:p>
          <a:p>
            <a:r>
              <a:rPr lang="en-US" altLang="ko-KR" dirty="0"/>
              <a:t>#Similar to OS but OS prefer compile language</a:t>
            </a:r>
          </a:p>
        </p:txBody>
      </p:sp>
    </p:spTree>
    <p:extLst>
      <p:ext uri="{BB962C8B-B14F-4D97-AF65-F5344CB8AC3E}">
        <p14:creationId xmlns:p14="http://schemas.microsoft.com/office/powerpoint/2010/main" val="1087078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C47FE-C2D8-46EF-9DC2-4A63868A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6B4AF-5983-4CC2-B9A3-071DF769D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Just-In-Time compile</a:t>
            </a:r>
          </a:p>
          <a:p>
            <a:r>
              <a:rPr lang="en-US" altLang="ko-KR" dirty="0"/>
              <a:t>Compile each line, and reuse commonly used code</a:t>
            </a:r>
          </a:p>
          <a:p>
            <a:endParaRPr lang="en-US" altLang="ko-KR" dirty="0"/>
          </a:p>
          <a:p>
            <a:r>
              <a:rPr lang="en-US" altLang="ko-KR" dirty="0"/>
              <a:t>JIT is compile method that has advantages of interpreter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7729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C69C667-C736-41C3-B6B0-BCD500ED9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In compiler, variable name don’t care</a:t>
            </a:r>
          </a:p>
          <a:p>
            <a:r>
              <a:rPr lang="en-US" altLang="ko-KR" dirty="0"/>
              <a:t>Variable name is only being for readability (strict in rust)</a:t>
            </a:r>
          </a:p>
          <a:p>
            <a:r>
              <a:rPr lang="en-US" altLang="ko-KR" dirty="0"/>
              <a:t>Auto variable name generator?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2A022A-A173-48A4-87C3-182570EBB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Variable Name?</a:t>
            </a:r>
            <a:endParaRPr lang="ko-KR" altLang="en-US" dirty="0"/>
          </a:p>
        </p:txBody>
      </p:sp>
      <p:pic>
        <p:nvPicPr>
          <p:cNvPr id="1026" name="Picture 2" descr="Camel Case vs. Snake Case vs. Pascal Case — Naming Conventions | Khalil  Stemmler">
            <a:extLst>
              <a:ext uri="{FF2B5EF4-FFF2-40B4-BE49-F238E27FC236}">
                <a16:creationId xmlns:a16="http://schemas.microsoft.com/office/drawing/2014/main" id="{109D100B-E4EE-4914-9031-670892C032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4" t="36524" r="18814" b="17913"/>
          <a:stretch/>
        </p:blipFill>
        <p:spPr bwMode="auto">
          <a:xfrm>
            <a:off x="3962400" y="1766718"/>
            <a:ext cx="4267200" cy="210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93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121</Words>
  <Application>Microsoft Office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How program actually works</vt:lpstr>
      <vt:lpstr>Compile</vt:lpstr>
      <vt:lpstr>Variable</vt:lpstr>
      <vt:lpstr>Interpreter</vt:lpstr>
      <vt:lpstr>JIT</vt:lpstr>
      <vt:lpstr>Variable Name?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영원 전</dc:creator>
  <cp:lastModifiedBy>영원 전</cp:lastModifiedBy>
  <cp:revision>33</cp:revision>
  <dcterms:created xsi:type="dcterms:W3CDTF">2024-06-04T06:36:29Z</dcterms:created>
  <dcterms:modified xsi:type="dcterms:W3CDTF">2024-06-04T08:10:02Z</dcterms:modified>
</cp:coreProperties>
</file>