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7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643" autoAdjust="0"/>
  </p:normalViewPr>
  <p:slideViewPr>
    <p:cSldViewPr snapToGrid="0">
      <p:cViewPr varScale="1">
        <p:scale>
          <a:sx n="61" d="100"/>
          <a:sy n="61" d="100"/>
        </p:scale>
        <p:origin x="10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F046C-6567-457F-A881-93420381302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FFD3-C2D9-4963-961D-6B09158B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2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FFD3-C2D9-4963-961D-6B09158B24E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6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FFD3-C2D9-4963-961D-6B09158B24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6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FFD3-C2D9-4963-961D-6B09158B24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3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AD0FC-5D52-E401-1AC4-146EAC582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DBAD4-EA51-2155-3AAD-509A2E010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3F149-30D5-070B-984C-3599BD53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48C2-892F-49D7-A941-09B5B2450A1B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5B59B-DECF-7776-06C2-AD4A9E41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A0526-CF33-074D-A6E8-6D694477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4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C8B4-6F90-D275-13B8-F3C8C7D8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06DFE-2C6F-8AB4-8BF1-4F2D52AB4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ABBD6-7120-00A3-EAE2-6F5DBB55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E1DA-55CC-4D5D-9542-F3CA1DECE62E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00159-8E8B-34E3-3E48-92644559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6A0C1-0796-C229-4C10-3A3D5A59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6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1D333E-A33E-7AFF-9BEF-8939B7974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5F59F-31D5-5EC4-8559-FE2506649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691F1-CF76-D160-CDCA-306868B2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7CB6-D6E9-4614-9113-102A41808453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D5907-47F6-2D9D-27B8-04814405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04C65-5738-11BB-1C3A-3951D1A4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1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656F8-DA99-9727-583D-6AE932E1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32B50-5153-18B3-A8BD-DDB0926D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DDCA0-F6C2-2E4A-26D5-B8260AF0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BB6-678B-40EA-8A1B-225692348729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0DC7A-7899-67E5-2179-1D623993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CF0D5-51F8-414E-25FE-9502B9C2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4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9CB27-8941-9F60-4314-D48FC253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E4382-CE83-0B38-362A-42993941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BCEAE-8C12-0A50-9AC8-A6FAC808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33C2-38F8-47EE-8AA4-0225A5F881F0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568BF-D9E2-1631-3F3E-8E35B616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924DE-3D26-4213-CC68-6415F733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3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93DB-737C-E784-1454-3E832B27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04C41-41D3-0439-8792-E991E00C3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5CD53A-3F17-2246-EB24-007ABB1F4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32D57-CC07-33A4-BF7B-284FF24C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A55-E75F-45DE-A6C1-35062F297C77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ADE03-8516-05B7-B0B2-811557DE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84A5D-207E-3A99-A50B-EC27AB16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8ED8-A8DA-9834-BA6B-4A092C10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8B29F-C2ED-4E75-1D4D-B424B069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98E49-1531-B0F3-9AB6-5FA116BF2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1ED75E-6351-23D9-1BDE-CE9113D87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C4F729-8B53-F1E7-DC98-A5556CDF0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5B400-0521-675C-9EF2-92FDF308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007-1723-4E35-BC7E-EC51903A05F5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414DDD-7128-3299-BE30-05FABD5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B538D0-351A-B4A6-30B1-78C9FFE0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203C8-0F21-6B35-5A6E-162E7054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B7B4A7-A9FC-4753-46BF-86582983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9202-E577-4688-AB32-12C4FE6AF828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4C054B-85F3-210E-2792-949BFC56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CE5A56-029C-91E0-DB37-FFD79053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F6B8E2-6814-1813-F4A9-A97D738C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72B-50B2-4B5C-B0F1-F380BF4B0FED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1FD96-73B2-4352-61CA-D3045361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E45CA-8CD0-0F24-A9CE-B5EC2A33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4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C42E5-FB8E-5FCF-538F-7D78598E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03815-6642-E257-A0FE-FC286DC4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F83C1-AB0E-98CA-EC0B-CF1FE5571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32F1A-8E51-8E4A-A62E-5AF0F2CC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AF29-72CB-4821-8EFD-F81F7982B586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E6E68-6A43-C92B-912D-47F4D37A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32F21-8A91-D231-C583-8CC4FA50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0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22FD3-F686-2453-4AFA-836F20D6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3082E8-2495-CFF0-31F4-C960E2BEE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DA96D2-386D-0F2E-745A-0B4F2D69B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725C1-7105-6F5E-D679-58404393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D605-E48C-49AE-AF7F-F0575991DA45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FA911-C302-A75A-2FEC-26E76676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C23F1-39EF-6D13-C9EC-55639C10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7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F8825-EC82-EFD3-55A8-218AD524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FAB7D-60FF-BEFB-418A-32AB060B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73E45-2AB6-2FB4-DB56-233F0596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056E-86DC-48C1-9706-FF738BFCC2D9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6F9BE-4201-151E-F14C-0F52080E8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97B19-F51F-C50E-3D54-FA3921080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CFE8537-E57E-6AFE-75B3-85C4BDB9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122" y="1122363"/>
            <a:ext cx="10451335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527BBD"/>
                </a:solidFill>
                <a:latin typeface="Titillium Web" panose="00000500000000000000" pitchFamily="2" charset="0"/>
              </a:rPr>
              <a:t>Variable Names in Compiler and Interpreter Methods</a:t>
            </a:r>
            <a:endParaRPr lang="en-US" altLang="ko-KR" b="1" i="0" dirty="0">
              <a:solidFill>
                <a:srgbClr val="527BBD"/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B87BAE0-3DCA-D8D6-8C08-C0B8BBA80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7600" y="4079875"/>
            <a:ext cx="9144000" cy="1655762"/>
          </a:xfrm>
        </p:spPr>
        <p:txBody>
          <a:bodyPr/>
          <a:lstStyle/>
          <a:p>
            <a:pPr algn="r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YeongWon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 Jeon</a:t>
            </a:r>
          </a:p>
          <a:p>
            <a:pPr algn="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School of Electronic and Electrical Engineering, KNU, KOREA</a:t>
            </a:r>
          </a:p>
          <a:p>
            <a:pPr algn="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2024.06.28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F02362-549E-DFAF-F43A-96449B7A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9" y="6219478"/>
            <a:ext cx="19335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2BE31-DD82-2A53-5A83-B5A3836B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tillium Web" panose="00000500000000000000" pitchFamily="2" charset="0"/>
              </a:rPr>
              <a:t>Adaptive A*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4691F2-801E-1062-FB42-BAC9E1C6A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9" y="6219478"/>
            <a:ext cx="1933575" cy="4953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958BD2-10B1-5362-F2AC-ECD597D8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0F80D0-D63D-4C27-BE68-A1CE3FBA8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5" r="1110"/>
          <a:stretch/>
        </p:blipFill>
        <p:spPr>
          <a:xfrm>
            <a:off x="784764" y="3627119"/>
            <a:ext cx="3790748" cy="20245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4E4250-F09B-433C-951C-5BE5BDD72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27" y="1305361"/>
            <a:ext cx="2147411" cy="21236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03535B-B4CD-4587-A769-06ED7FB9B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778" y="1321126"/>
            <a:ext cx="2147412" cy="209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2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7B3EB-8453-E307-90DA-00932347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tillium Web" panose="00000500000000000000" pitchFamily="2" charset="0"/>
              </a:rPr>
              <a:t>Compiler and Interpreter Methods</a:t>
            </a:r>
            <a:endParaRPr lang="ko-KR" altLang="en-US" dirty="0">
              <a:latin typeface="Titillium Web" panose="00000500000000000000" pitchFamily="2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8A8D6-C985-1B5E-2136-5CFB8151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99B1D9-F2DA-5624-1E8E-121ECD50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9" y="6219478"/>
            <a:ext cx="1933575" cy="4953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DE832-820A-C216-E995-F476EBB24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33</Words>
  <Application>Microsoft Office PowerPoint</Application>
  <PresentationFormat>와이드스크린</PresentationFormat>
  <Paragraphs>11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Titillium Web</vt:lpstr>
      <vt:lpstr>Office 테마</vt:lpstr>
      <vt:lpstr>Variable Names in Compiler and Interpreter Methods</vt:lpstr>
      <vt:lpstr>Adaptive A* algorithm</vt:lpstr>
      <vt:lpstr>Compiler and Interpreter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algorithm</dc:title>
  <dc:creator>전영원</dc:creator>
  <cp:lastModifiedBy>영원 전</cp:lastModifiedBy>
  <cp:revision>221</cp:revision>
  <dcterms:created xsi:type="dcterms:W3CDTF">2024-02-27T02:57:26Z</dcterms:created>
  <dcterms:modified xsi:type="dcterms:W3CDTF">2024-06-26T07:53:52Z</dcterms:modified>
</cp:coreProperties>
</file>