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27" y="5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3FE9B-1852-4F96-8CD5-1B9BB5B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483A46-C733-4866-BE1E-043C72A58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FEDD1-0DCB-44E9-91A4-4CCBE71F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5C8E7-7CDE-4061-A5C0-A9B8BECF2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D10B3-34FA-42BD-93DE-F3E7194C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87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768E7-1361-44DA-B714-FC8ED6BB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BB303-FEE2-4827-96D3-66FEF1B60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9FB95-CE71-4BB8-AD6F-7F6F9301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AF8D6-88BD-4FDE-A7C4-9DE6C7B6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8908A-0CD2-492B-B986-ECDD95EC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3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8BCC7B-4EE8-480D-B5AB-2FF6AE780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5213E-431B-4487-B493-D1C1E8081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64DA1-2832-4748-8D85-C6737E77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50CACD-4C4D-4631-895F-675CC0C1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A9332-685E-4842-A208-961B5C26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9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A1B05-F465-401B-B686-58717F0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1F34C-9C9A-4A04-9C17-CEA84F53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D08FA-A465-4E1A-9A7D-C8CB87A9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2C592-B3C0-4AB4-8BF4-1AB2C44B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3507D-EFFD-47A7-980F-7457AFB1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9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92FC6-2C73-4B51-A848-915A5ECA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CDA2B-733F-4764-B691-CBD0EB87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16650-0D18-4F41-B59F-2CC1A473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4D65E-452D-497D-BFF3-87266C02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3AA4C-D07F-445E-BF12-14B50C06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4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74F54-2591-4592-9130-4DE0D28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2FB59-BECC-429C-B9C2-42879D811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6D008-993C-40D0-B490-1F9F97B8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EFF8FE-E869-4C76-A6ED-B15345AC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F7D16-2349-4676-83D4-FD1A1B69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B05282-5215-4115-AB84-E4DFF09F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6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2F5FB-517E-4475-814B-D517A6A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81A98C-7868-41DF-9054-551ECF0E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16D90-5181-48CA-8929-6CAAB84A6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089E6D-4AAF-4047-8C96-1F0D71BEB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63E6B3-2B08-416A-94F3-BDA83757D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DACE1D-C76B-4BF6-97F0-7834B06A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87CB41-47DE-415A-B464-8B728580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BBDC26-8224-46A0-A366-BA2CF039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7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37335-68F0-4403-8DBD-320C1A3E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E0F1A0-7233-4FE7-A160-A30DF8F1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BA47F8-7FFB-43A0-A1CD-2048D99A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2BEB23-2808-4B82-BB74-A266F66D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A50BA6-FCFE-442A-8B2D-A01A7032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CD182-D7FA-46CE-A58B-5A7FE708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80E159-AF54-4086-9058-8F1B1299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2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A91D7-89BA-42D1-8123-76D8C002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1FFD8-6366-42C9-9121-5F538400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CC97F0-DFFA-41FC-A087-2A3F6D986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97A67C-FAF0-4C2D-9EAE-928E800B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B7546-4376-45B7-A480-32B7FC71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F957C-0E36-4B37-8912-92B0959C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A3489-28BD-440A-9F9E-0C66EF40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69E798-4DB8-408D-B404-36F32C4E3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38777-F8EE-4C6D-8912-2F3FCD5F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71AD9-E149-4941-B91E-6E63A6D3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0DA0FB-7B8F-4E67-9820-3A5DF8A5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01DFE-20F0-4754-B6A9-7649D698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78B507-A9AC-4989-B351-2B86C857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32A96-DB36-4796-A88A-B6BA105A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4E3AB-7483-4BB1-B1F7-B838F0B04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8494-37EB-402A-B204-4BDF1225F12B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019FA-2B4D-4B4F-9048-7D6B35819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9836A-53B8-415A-AB66-8286F8ED0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E6AF-C095-4379-890D-C1C9E4EE0B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4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8DA352E-14F9-4EF7-8346-9A236191CC79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02CE27D-7FFC-4055-A47E-7ABB57503C64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server&quot; Icon - Download for free – Iconduck">
              <a:extLst>
                <a:ext uri="{FF2B5EF4-FFF2-40B4-BE49-F238E27FC236}">
                  <a16:creationId xmlns:a16="http://schemas.microsoft.com/office/drawing/2014/main" id="{45A67F09-A03E-4BF6-8BA6-21CE6AF49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9022" y="2763981"/>
              <a:ext cx="1330037" cy="133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mputer Icon Vector Art, Icons, and Graphics for Free Download">
              <a:extLst>
                <a:ext uri="{FF2B5EF4-FFF2-40B4-BE49-F238E27FC236}">
                  <a16:creationId xmlns:a16="http://schemas.microsoft.com/office/drawing/2014/main" id="{5A5A12A3-5086-4E62-90C1-92E3E12D73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8" t="25380" r="34426" b="27862"/>
            <a:stretch/>
          </p:blipFill>
          <p:spPr bwMode="auto">
            <a:xfrm>
              <a:off x="830054" y="2888672"/>
              <a:ext cx="1330036" cy="108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Computer Icon Vector Art, Icons, and Graphics for Free Download">
              <a:extLst>
                <a:ext uri="{FF2B5EF4-FFF2-40B4-BE49-F238E27FC236}">
                  <a16:creationId xmlns:a16="http://schemas.microsoft.com/office/drawing/2014/main" id="{51DDF49C-9FA8-4932-98BA-2BC56B5C28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8" t="25380" r="34426" b="27862"/>
            <a:stretch/>
          </p:blipFill>
          <p:spPr bwMode="auto">
            <a:xfrm>
              <a:off x="830054" y="860366"/>
              <a:ext cx="1330036" cy="108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Computer Icon Vector Art, Icons, and Graphics for Free Download">
              <a:extLst>
                <a:ext uri="{FF2B5EF4-FFF2-40B4-BE49-F238E27FC236}">
                  <a16:creationId xmlns:a16="http://schemas.microsoft.com/office/drawing/2014/main" id="{20511768-5145-4336-A0A3-9EFE077BEC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28" t="25380" r="34426" b="27862"/>
            <a:stretch/>
          </p:blipFill>
          <p:spPr bwMode="auto">
            <a:xfrm>
              <a:off x="830054" y="4916980"/>
              <a:ext cx="1330036" cy="1080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uto, car, mini, mobile, suv, vehicle icon - Download on Iconfinder">
              <a:extLst>
                <a:ext uri="{FF2B5EF4-FFF2-40B4-BE49-F238E27FC236}">
                  <a16:creationId xmlns:a16="http://schemas.microsoft.com/office/drawing/2014/main" id="{49899B43-25A3-4FF1-82C2-606FA1B1A1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61" b="29578"/>
            <a:stretch/>
          </p:blipFill>
          <p:spPr bwMode="auto">
            <a:xfrm>
              <a:off x="6442191" y="2952257"/>
              <a:ext cx="2316479" cy="95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Auto, car, mini, mobile, suv, vehicle icon - Download on Iconfinder">
              <a:extLst>
                <a:ext uri="{FF2B5EF4-FFF2-40B4-BE49-F238E27FC236}">
                  <a16:creationId xmlns:a16="http://schemas.microsoft.com/office/drawing/2014/main" id="{4F7AAC3A-3A9E-4C02-9B55-DDF75EC55D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61" b="29578"/>
            <a:stretch/>
          </p:blipFill>
          <p:spPr bwMode="auto">
            <a:xfrm>
              <a:off x="6442190" y="923950"/>
              <a:ext cx="2316479" cy="95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Auto, car, mini, mobile, suv, vehicle icon - Download on Iconfinder">
              <a:extLst>
                <a:ext uri="{FF2B5EF4-FFF2-40B4-BE49-F238E27FC236}">
                  <a16:creationId xmlns:a16="http://schemas.microsoft.com/office/drawing/2014/main" id="{E804AD78-A073-490A-A0FC-6000FCB8B1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61" b="29578"/>
            <a:stretch/>
          </p:blipFill>
          <p:spPr bwMode="auto">
            <a:xfrm>
              <a:off x="6442190" y="4980564"/>
              <a:ext cx="2316479" cy="95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AEE5B4D1-D832-4EEB-97D3-3DDDA1C6F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3084" t="21575" r="16627" b="28728"/>
            <a:stretch/>
          </p:blipFill>
          <p:spPr>
            <a:xfrm>
              <a:off x="10075373" y="2710296"/>
              <a:ext cx="1449877" cy="1449878"/>
            </a:xfrm>
            <a:prstGeom prst="rect">
              <a:avLst/>
            </a:prstGeom>
          </p:spPr>
        </p:pic>
        <p:pic>
          <p:nvPicPr>
            <p:cNvPr id="18" name="Picture 12" descr="What is Python Coding? | Juni Learning">
              <a:extLst>
                <a:ext uri="{FF2B5EF4-FFF2-40B4-BE49-F238E27FC236}">
                  <a16:creationId xmlns:a16="http://schemas.microsoft.com/office/drawing/2014/main" id="{620BC9FA-8346-43B8-8DD0-8CF7DAAC61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65" t="18425" r="18647" b="18787"/>
            <a:stretch/>
          </p:blipFill>
          <p:spPr bwMode="auto">
            <a:xfrm>
              <a:off x="11040687" y="3675611"/>
              <a:ext cx="969125" cy="96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8BFF6BD-7172-47AD-ACA7-E79717EA681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3429000"/>
              <a:ext cx="12096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192E73D-EF5D-46E0-BB04-1F646D31E7F1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1343025"/>
              <a:ext cx="981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22DFE0C-8FE1-4B17-9192-9B4150F8B85A}"/>
                </a:ext>
              </a:extLst>
            </p:cNvPr>
            <p:cNvCxnSpPr>
              <a:cxnSpLocks/>
            </p:cNvCxnSpPr>
            <p:nvPr/>
          </p:nvCxnSpPr>
          <p:spPr>
            <a:xfrm>
              <a:off x="2286000" y="5438775"/>
              <a:ext cx="981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FC6471F-9523-481C-A1C5-CCA73A90CEEE}"/>
                </a:ext>
              </a:extLst>
            </p:cNvPr>
            <p:cNvCxnSpPr>
              <a:cxnSpLocks/>
            </p:cNvCxnSpPr>
            <p:nvPr/>
          </p:nvCxnSpPr>
          <p:spPr>
            <a:xfrm>
              <a:off x="3267075" y="1343025"/>
              <a:ext cx="0" cy="4095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23DC37-8B32-4955-9CC4-4A431B5D3022}"/>
                </a:ext>
              </a:extLst>
            </p:cNvPr>
            <p:cNvCxnSpPr>
              <a:cxnSpLocks/>
            </p:cNvCxnSpPr>
            <p:nvPr/>
          </p:nvCxnSpPr>
          <p:spPr>
            <a:xfrm>
              <a:off x="8782050" y="3426920"/>
              <a:ext cx="12096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08B5724-877A-4B17-812A-8F40D2DB2C87}"/>
                </a:ext>
              </a:extLst>
            </p:cNvPr>
            <p:cNvCxnSpPr>
              <a:cxnSpLocks/>
            </p:cNvCxnSpPr>
            <p:nvPr/>
          </p:nvCxnSpPr>
          <p:spPr>
            <a:xfrm>
              <a:off x="8782050" y="1340945"/>
              <a:ext cx="981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248886B-D56D-4554-AEBF-AD05D92FF9B0}"/>
                </a:ext>
              </a:extLst>
            </p:cNvPr>
            <p:cNvCxnSpPr>
              <a:cxnSpLocks/>
            </p:cNvCxnSpPr>
            <p:nvPr/>
          </p:nvCxnSpPr>
          <p:spPr>
            <a:xfrm>
              <a:off x="8782050" y="5436695"/>
              <a:ext cx="981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76E5A1-E039-4BC2-8D2B-809B3D16E060}"/>
                </a:ext>
              </a:extLst>
            </p:cNvPr>
            <p:cNvCxnSpPr>
              <a:cxnSpLocks/>
            </p:cNvCxnSpPr>
            <p:nvPr/>
          </p:nvCxnSpPr>
          <p:spPr>
            <a:xfrm>
              <a:off x="9763125" y="1340945"/>
              <a:ext cx="0" cy="4095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7997E5CA-3C27-47D1-914B-8FE1901957E0}"/>
                </a:ext>
              </a:extLst>
            </p:cNvPr>
            <p:cNvSpPr/>
            <p:nvPr/>
          </p:nvSpPr>
          <p:spPr>
            <a:xfrm>
              <a:off x="2243738" y="2303804"/>
              <a:ext cx="1488719" cy="81298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34" name="화살표: 오른쪽 33">
              <a:extLst>
                <a:ext uri="{FF2B5EF4-FFF2-40B4-BE49-F238E27FC236}">
                  <a16:creationId xmlns:a16="http://schemas.microsoft.com/office/drawing/2014/main" id="{7E0B348A-3278-42AE-B5C4-438E479652A0}"/>
                </a:ext>
              </a:extLst>
            </p:cNvPr>
            <p:cNvSpPr/>
            <p:nvPr/>
          </p:nvSpPr>
          <p:spPr>
            <a:xfrm flipH="1">
              <a:off x="2068434" y="3663140"/>
              <a:ext cx="1488718" cy="81298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</a:t>
              </a:r>
              <a:endParaRPr lang="ko-KR" altLang="en-US" dirty="0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C80D8D4A-587D-4022-925B-171D0688D1B3}"/>
                </a:ext>
              </a:extLst>
            </p:cNvPr>
            <p:cNvSpPr/>
            <p:nvPr/>
          </p:nvSpPr>
          <p:spPr>
            <a:xfrm>
              <a:off x="8585483" y="2303804"/>
              <a:ext cx="1488719" cy="81298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Position Data</a:t>
              </a:r>
              <a:endParaRPr lang="ko-KR" altLang="en-US" sz="1400" dirty="0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C7EBB2A6-274C-4491-8903-6F538738F55B}"/>
                </a:ext>
              </a:extLst>
            </p:cNvPr>
            <p:cNvSpPr/>
            <p:nvPr/>
          </p:nvSpPr>
          <p:spPr>
            <a:xfrm flipH="1">
              <a:off x="8410179" y="3663140"/>
              <a:ext cx="1488718" cy="81298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Path Data</a:t>
              </a:r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8F5920-6F29-46B8-A8E0-782EEA276BB7}"/>
                </a:ext>
              </a:extLst>
            </p:cNvPr>
            <p:cNvSpPr txBox="1"/>
            <p:nvPr/>
          </p:nvSpPr>
          <p:spPr>
            <a:xfrm>
              <a:off x="697305" y="355663"/>
              <a:ext cx="159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Clients &gt;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9BF876-EE26-4089-B6AA-988A0D60E011}"/>
                </a:ext>
              </a:extLst>
            </p:cNvPr>
            <p:cNvSpPr txBox="1"/>
            <p:nvPr/>
          </p:nvSpPr>
          <p:spPr>
            <a:xfrm>
              <a:off x="3506375" y="2089461"/>
              <a:ext cx="159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Server &gt;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DC2168-C359-4B18-8022-2EAC8FF7F1AD}"/>
                </a:ext>
              </a:extLst>
            </p:cNvPr>
            <p:cNvSpPr txBox="1"/>
            <p:nvPr/>
          </p:nvSpPr>
          <p:spPr>
            <a:xfrm>
              <a:off x="6814645" y="349690"/>
              <a:ext cx="159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Clients &gt;</a:t>
              </a:r>
              <a:endParaRPr lang="ko-KR" alt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CC6B09-0A59-4D07-BACE-FE6681747F9A}"/>
                </a:ext>
              </a:extLst>
            </p:cNvPr>
            <p:cNvSpPr txBox="1"/>
            <p:nvPr/>
          </p:nvSpPr>
          <p:spPr>
            <a:xfrm>
              <a:off x="10002544" y="2089461"/>
              <a:ext cx="159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Server 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5126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4EACBAE-B009-39EB-2A28-0A70D66391C8}"/>
              </a:ext>
            </a:extLst>
          </p:cNvPr>
          <p:cNvGrpSpPr/>
          <p:nvPr/>
        </p:nvGrpSpPr>
        <p:grpSpPr>
          <a:xfrm>
            <a:off x="5987143" y="0"/>
            <a:ext cx="6204856" cy="6858000"/>
            <a:chOff x="5987143" y="0"/>
            <a:chExt cx="6204856" cy="68580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02CE27D-7FFC-4055-A47E-7ABB57503C64}"/>
                </a:ext>
              </a:extLst>
            </p:cNvPr>
            <p:cNvSpPr/>
            <p:nvPr/>
          </p:nvSpPr>
          <p:spPr>
            <a:xfrm>
              <a:off x="5987143" y="0"/>
              <a:ext cx="620485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0" name="Picture 6" descr="Auto, car, mini, mobile, suv, vehicle icon - Download on Iconfinder">
              <a:extLst>
                <a:ext uri="{FF2B5EF4-FFF2-40B4-BE49-F238E27FC236}">
                  <a16:creationId xmlns:a16="http://schemas.microsoft.com/office/drawing/2014/main" id="{49899B43-25A3-4FF1-82C2-606FA1B1A1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61" b="29578"/>
            <a:stretch/>
          </p:blipFill>
          <p:spPr bwMode="auto">
            <a:xfrm>
              <a:off x="6442191" y="2952257"/>
              <a:ext cx="2316479" cy="95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Auto, car, mini, mobile, suv, vehicle icon - Download on Iconfinder">
              <a:extLst>
                <a:ext uri="{FF2B5EF4-FFF2-40B4-BE49-F238E27FC236}">
                  <a16:creationId xmlns:a16="http://schemas.microsoft.com/office/drawing/2014/main" id="{4F7AAC3A-3A9E-4C02-9B55-DDF75EC55D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61" b="29578"/>
            <a:stretch/>
          </p:blipFill>
          <p:spPr bwMode="auto">
            <a:xfrm>
              <a:off x="6442190" y="923950"/>
              <a:ext cx="2316479" cy="95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Auto, car, mini, mobile, suv, vehicle icon - Download on Iconfinder">
              <a:extLst>
                <a:ext uri="{FF2B5EF4-FFF2-40B4-BE49-F238E27FC236}">
                  <a16:creationId xmlns:a16="http://schemas.microsoft.com/office/drawing/2014/main" id="{E804AD78-A073-490A-A0FC-6000FCB8B1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61" b="29578"/>
            <a:stretch/>
          </p:blipFill>
          <p:spPr bwMode="auto">
            <a:xfrm>
              <a:off x="6442190" y="4980564"/>
              <a:ext cx="2316479" cy="95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AEE5B4D1-D832-4EEB-97D3-3DDDA1C6F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3084" t="21575" r="16627" b="28728"/>
            <a:stretch/>
          </p:blipFill>
          <p:spPr>
            <a:xfrm>
              <a:off x="10075373" y="2710296"/>
              <a:ext cx="1449877" cy="1449878"/>
            </a:xfrm>
            <a:prstGeom prst="rect">
              <a:avLst/>
            </a:prstGeom>
          </p:spPr>
        </p:pic>
        <p:pic>
          <p:nvPicPr>
            <p:cNvPr id="18" name="Picture 12" descr="What is Python Coding? | Juni Learning">
              <a:extLst>
                <a:ext uri="{FF2B5EF4-FFF2-40B4-BE49-F238E27FC236}">
                  <a16:creationId xmlns:a16="http://schemas.microsoft.com/office/drawing/2014/main" id="{620BC9FA-8346-43B8-8DD0-8CF7DAAC61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65" t="18425" r="18647" b="18787"/>
            <a:stretch/>
          </p:blipFill>
          <p:spPr bwMode="auto">
            <a:xfrm>
              <a:off x="11040687" y="3675611"/>
              <a:ext cx="969125" cy="969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223DC37-8B32-4955-9CC4-4A431B5D3022}"/>
                </a:ext>
              </a:extLst>
            </p:cNvPr>
            <p:cNvCxnSpPr>
              <a:cxnSpLocks/>
            </p:cNvCxnSpPr>
            <p:nvPr/>
          </p:nvCxnSpPr>
          <p:spPr>
            <a:xfrm>
              <a:off x="8782050" y="3426920"/>
              <a:ext cx="12096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08B5724-877A-4B17-812A-8F40D2DB2C87}"/>
                </a:ext>
              </a:extLst>
            </p:cNvPr>
            <p:cNvCxnSpPr>
              <a:cxnSpLocks/>
            </p:cNvCxnSpPr>
            <p:nvPr/>
          </p:nvCxnSpPr>
          <p:spPr>
            <a:xfrm>
              <a:off x="8782050" y="1340945"/>
              <a:ext cx="981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248886B-D56D-4554-AEBF-AD05D92FF9B0}"/>
                </a:ext>
              </a:extLst>
            </p:cNvPr>
            <p:cNvCxnSpPr>
              <a:cxnSpLocks/>
            </p:cNvCxnSpPr>
            <p:nvPr/>
          </p:nvCxnSpPr>
          <p:spPr>
            <a:xfrm>
              <a:off x="8782050" y="5436695"/>
              <a:ext cx="9810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76E5A1-E039-4BC2-8D2B-809B3D16E060}"/>
                </a:ext>
              </a:extLst>
            </p:cNvPr>
            <p:cNvCxnSpPr>
              <a:cxnSpLocks/>
            </p:cNvCxnSpPr>
            <p:nvPr/>
          </p:nvCxnSpPr>
          <p:spPr>
            <a:xfrm>
              <a:off x="9763125" y="1340945"/>
              <a:ext cx="0" cy="40957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C80D8D4A-587D-4022-925B-171D0688D1B3}"/>
                </a:ext>
              </a:extLst>
            </p:cNvPr>
            <p:cNvSpPr/>
            <p:nvPr/>
          </p:nvSpPr>
          <p:spPr>
            <a:xfrm>
              <a:off x="8585483" y="2303804"/>
              <a:ext cx="1488719" cy="81298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Route Data</a:t>
              </a:r>
              <a:endParaRPr lang="ko-KR" altLang="en-US" sz="1400" dirty="0"/>
            </a:p>
          </p:txBody>
        </p:sp>
        <p:sp>
          <p:nvSpPr>
            <p:cNvPr id="36" name="화살표: 오른쪽 35">
              <a:extLst>
                <a:ext uri="{FF2B5EF4-FFF2-40B4-BE49-F238E27FC236}">
                  <a16:creationId xmlns:a16="http://schemas.microsoft.com/office/drawing/2014/main" id="{C7EBB2A6-274C-4491-8903-6F538738F55B}"/>
                </a:ext>
              </a:extLst>
            </p:cNvPr>
            <p:cNvSpPr/>
            <p:nvPr/>
          </p:nvSpPr>
          <p:spPr>
            <a:xfrm flipH="1">
              <a:off x="8410179" y="3663140"/>
              <a:ext cx="1488718" cy="81298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Weight Data</a:t>
              </a:r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DC2168-C359-4B18-8022-2EAC8FF7F1AD}"/>
                </a:ext>
              </a:extLst>
            </p:cNvPr>
            <p:cNvSpPr txBox="1"/>
            <p:nvPr/>
          </p:nvSpPr>
          <p:spPr>
            <a:xfrm>
              <a:off x="6814645" y="349690"/>
              <a:ext cx="159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Clients &gt;</a:t>
              </a:r>
              <a:endParaRPr lang="ko-KR" alt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CC6B09-0A59-4D07-BACE-FE6681747F9A}"/>
                </a:ext>
              </a:extLst>
            </p:cNvPr>
            <p:cNvSpPr txBox="1"/>
            <p:nvPr/>
          </p:nvSpPr>
          <p:spPr>
            <a:xfrm>
              <a:off x="10002544" y="2089461"/>
              <a:ext cx="1595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Server 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77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영원 전</dc:creator>
  <cp:lastModifiedBy>YeongWon Jeon</cp:lastModifiedBy>
  <cp:revision>14</cp:revision>
  <dcterms:created xsi:type="dcterms:W3CDTF">2024-08-28T05:08:39Z</dcterms:created>
  <dcterms:modified xsi:type="dcterms:W3CDTF">2024-08-31T15:44:49Z</dcterms:modified>
</cp:coreProperties>
</file>