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73457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11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22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20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6763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7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6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192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1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699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17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E81A7ED-9501-4CEF-B25B-4DECFF6ADAF2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BEDBF9-5FC4-4EA5-8269-85BF060B134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24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65E30-9244-6FE4-1933-2D85E19B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88454"/>
            <a:ext cx="12192000" cy="2098226"/>
          </a:xfrm>
        </p:spPr>
        <p:txBody>
          <a:bodyPr>
            <a:normAutofit/>
          </a:bodyPr>
          <a:lstStyle/>
          <a:p>
            <a:r>
              <a:rPr lang="ko-KR" altLang="en-US" sz="5400" dirty="0">
                <a:latin typeface="+mj-ea"/>
              </a:rPr>
              <a:t>마이크로프로세서 실험 및 설계</a:t>
            </a:r>
            <a:br>
              <a:rPr lang="en-US" altLang="ko-KR" sz="5400" dirty="0">
                <a:latin typeface="+mj-ea"/>
              </a:rPr>
            </a:br>
            <a:r>
              <a:rPr lang="ko-KR" altLang="en-US" sz="5400" dirty="0">
                <a:latin typeface="+mj-ea"/>
              </a:rPr>
              <a:t>결과보고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551347-76C3-2840-301D-ADEED7F5B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5746" y="3956279"/>
            <a:ext cx="6831673" cy="1086237"/>
          </a:xfrm>
        </p:spPr>
        <p:txBody>
          <a:bodyPr/>
          <a:lstStyle/>
          <a:p>
            <a:pPr algn="r"/>
            <a:r>
              <a:rPr lang="ko-KR" altLang="en-US" dirty="0">
                <a:latin typeface="+mj-ea"/>
                <a:ea typeface="+mj-ea"/>
              </a:rPr>
              <a:t>팀 프로젝트 </a:t>
            </a:r>
            <a:r>
              <a:rPr lang="en-US" altLang="ko-KR" dirty="0">
                <a:latin typeface="+mj-ea"/>
                <a:ea typeface="+mj-ea"/>
              </a:rPr>
              <a:t>6</a:t>
            </a:r>
            <a:r>
              <a:rPr lang="ko-KR" altLang="en-US" dirty="0">
                <a:latin typeface="+mj-ea"/>
                <a:ea typeface="+mj-ea"/>
              </a:rPr>
              <a:t>조</a:t>
            </a:r>
            <a:endParaRPr lang="en-US" altLang="ko-KR" dirty="0">
              <a:latin typeface="+mj-ea"/>
              <a:ea typeface="+mj-ea"/>
            </a:endParaRPr>
          </a:p>
          <a:p>
            <a:pPr algn="r"/>
            <a:r>
              <a:rPr lang="ko-KR" altLang="en-US" dirty="0" err="1">
                <a:latin typeface="+mj-ea"/>
                <a:ea typeface="+mj-ea"/>
              </a:rPr>
              <a:t>김한구</a:t>
            </a:r>
            <a:r>
              <a:rPr lang="ko-KR" altLang="en-US" dirty="0">
                <a:latin typeface="+mj-ea"/>
                <a:ea typeface="+mj-ea"/>
              </a:rPr>
              <a:t> 전영원 </a:t>
            </a:r>
            <a:r>
              <a:rPr lang="ko-KR" altLang="en-US" dirty="0" err="1">
                <a:latin typeface="+mj-ea"/>
                <a:ea typeface="+mj-ea"/>
              </a:rPr>
              <a:t>정석모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err="1">
                <a:latin typeface="+mj-ea"/>
                <a:ea typeface="+mj-ea"/>
              </a:rPr>
              <a:t>홍성락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402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5C63-6988-36EE-B981-6DA6088F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프로젝트 계획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3833E4-2828-093F-9F79-D52E9564BE6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19244" y="1826803"/>
            <a:ext cx="3601156" cy="3481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E6E867-97EE-30E4-409C-1BC0BD25F295}"/>
              </a:ext>
            </a:extLst>
          </p:cNvPr>
          <p:cNvSpPr txBox="1"/>
          <p:nvPr/>
        </p:nvSpPr>
        <p:spPr>
          <a:xfrm>
            <a:off x="6752294" y="5486398"/>
            <a:ext cx="453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실제 차량의 작동을 </a:t>
            </a:r>
            <a:r>
              <a:rPr lang="ko-KR" altLang="en-US"/>
              <a:t>최대한 모방하고자 함</a:t>
            </a:r>
            <a:endParaRPr lang="ko-KR" altLang="en-US" dirty="0"/>
          </a:p>
        </p:txBody>
      </p:sp>
      <p:pic>
        <p:nvPicPr>
          <p:cNvPr id="7" name="그림 6" descr="전자제품, 텍스트, 전자 공학, 회로이(가) 표시된 사진&#10;&#10;자동 생성된 설명">
            <a:extLst>
              <a:ext uri="{FF2B5EF4-FFF2-40B4-BE49-F238E27FC236}">
                <a16:creationId xmlns:a16="http://schemas.microsoft.com/office/drawing/2014/main" id="{ECC1192A-25A2-B4DE-C6DA-09175E074E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51" y="1428750"/>
            <a:ext cx="5497049" cy="49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3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9E1E-AAF6-D685-8BF5-6B8CD96F6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BC90C-E0EA-E662-8D7C-CA71D515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 프로젝트 계획</a:t>
            </a:r>
          </a:p>
        </p:txBody>
      </p:sp>
      <p:pic>
        <p:nvPicPr>
          <p:cNvPr id="4" name="그림 3" descr="전자제품, 텍스트, 전자 공학, 회로이(가) 표시된 사진&#10;&#10;자동 생성된 설명">
            <a:extLst>
              <a:ext uri="{FF2B5EF4-FFF2-40B4-BE49-F238E27FC236}">
                <a16:creationId xmlns:a16="http://schemas.microsoft.com/office/drawing/2014/main" id="{60453BC1-ED01-DBAA-90DE-79A1DC6DA0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51" y="1428750"/>
            <a:ext cx="5497049" cy="49281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EE7CC2-7F7D-EB92-B005-9AE78351E99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500" y="1856681"/>
            <a:ext cx="5574475" cy="40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2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22EE-47E5-9902-5F42-6C860B74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36625-C5F5-07A2-8AD5-EDEBFA48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 및 </a:t>
            </a:r>
            <a:r>
              <a:rPr lang="ko-KR" altLang="en-US" dirty="0" err="1"/>
              <a:t>완성본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758FE0-1616-C3E8-E2CB-88C2210001D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95442" y="1279360"/>
            <a:ext cx="5435598" cy="5721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DCEF71-C064-13CD-3F4F-04CF51035A3B}"/>
              </a:ext>
            </a:extLst>
          </p:cNvPr>
          <p:cNvSpPr txBox="1"/>
          <p:nvPr/>
        </p:nvSpPr>
        <p:spPr>
          <a:xfrm>
            <a:off x="6032500" y="1723072"/>
            <a:ext cx="61401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기어</a:t>
            </a:r>
            <a:r>
              <a:rPr lang="en-US" altLang="ko-KR" dirty="0"/>
              <a:t>(P/D/R), </a:t>
            </a:r>
            <a:r>
              <a:rPr lang="ko-KR" altLang="en-US" dirty="0"/>
              <a:t>엑셀</a:t>
            </a:r>
            <a:r>
              <a:rPr lang="en-US" altLang="ko-KR" dirty="0"/>
              <a:t>, </a:t>
            </a:r>
            <a:r>
              <a:rPr lang="ko-KR" altLang="en-US" dirty="0"/>
              <a:t>브레이크 </a:t>
            </a:r>
            <a:r>
              <a:rPr lang="en-US" altLang="ko-KR" dirty="0">
                <a:solidFill>
                  <a:srgbClr val="00B0F0"/>
                </a:solidFill>
              </a:rPr>
              <a:t>(Switch)</a:t>
            </a:r>
          </a:p>
          <a:p>
            <a:r>
              <a:rPr lang="ko-KR" altLang="en-US" dirty="0"/>
              <a:t>전방 </a:t>
            </a:r>
            <a:r>
              <a:rPr lang="en-US" altLang="ko-KR" dirty="0"/>
              <a:t>10cm </a:t>
            </a:r>
            <a:r>
              <a:rPr lang="ko-KR" altLang="en-US" dirty="0"/>
              <a:t>내 물체 감지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en-US" altLang="ko-KR" dirty="0" err="1">
                <a:solidFill>
                  <a:srgbClr val="00B0F0"/>
                </a:solidFill>
              </a:rPr>
              <a:t>uWave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ko-KR" altLang="en-US" dirty="0"/>
              <a:t> 시 경고</a:t>
            </a:r>
            <a:r>
              <a:rPr lang="en-US" altLang="ko-KR" dirty="0">
                <a:solidFill>
                  <a:srgbClr val="00B0F0"/>
                </a:solidFill>
              </a:rPr>
              <a:t>(Piezo)</a:t>
            </a:r>
            <a:r>
              <a:rPr lang="ko-KR" altLang="en-US" dirty="0"/>
              <a:t> 및 급정거 여러 요인에 의한 차량의 속도 계산</a:t>
            </a:r>
            <a:endParaRPr lang="en-US" altLang="ko-KR" dirty="0"/>
          </a:p>
          <a:p>
            <a:r>
              <a:rPr lang="ko-KR" altLang="en-US" dirty="0"/>
              <a:t>계산된 속도를 표시</a:t>
            </a:r>
            <a:r>
              <a:rPr lang="en-US" altLang="ko-KR" dirty="0">
                <a:solidFill>
                  <a:srgbClr val="00B0F0"/>
                </a:solidFill>
              </a:rPr>
              <a:t>(7Seg)</a:t>
            </a:r>
            <a:r>
              <a:rPr lang="ko-KR" altLang="en-US" dirty="0"/>
              <a:t> 및</a:t>
            </a:r>
            <a:endParaRPr lang="en-US" altLang="ko-KR" dirty="0"/>
          </a:p>
          <a:p>
            <a:r>
              <a:rPr lang="ko-KR" altLang="en-US" dirty="0"/>
              <a:t>속도</a:t>
            </a:r>
            <a:r>
              <a:rPr lang="en-US" altLang="ko-KR" dirty="0"/>
              <a:t>/</a:t>
            </a:r>
            <a:r>
              <a:rPr lang="ko-KR" altLang="en-US" dirty="0"/>
              <a:t>기어를 바탕으로 전</a:t>
            </a:r>
            <a:r>
              <a:rPr lang="en-US" altLang="ko-KR" dirty="0"/>
              <a:t>/</a:t>
            </a:r>
            <a:r>
              <a:rPr lang="ko-KR" altLang="en-US" dirty="0"/>
              <a:t>후진 </a:t>
            </a:r>
            <a:r>
              <a:rPr lang="en-US" altLang="ko-KR" dirty="0">
                <a:solidFill>
                  <a:srgbClr val="00B0F0"/>
                </a:solidFill>
              </a:rPr>
              <a:t>(DC Motor)</a:t>
            </a:r>
          </a:p>
          <a:p>
            <a:endParaRPr lang="en-US" altLang="ko-KR" dirty="0"/>
          </a:p>
          <a:p>
            <a:r>
              <a:rPr lang="ko-KR" altLang="en-US" dirty="0"/>
              <a:t>핸들</a:t>
            </a:r>
            <a:r>
              <a:rPr lang="en-US" altLang="ko-KR" dirty="0">
                <a:solidFill>
                  <a:srgbClr val="00B0F0"/>
                </a:solidFill>
              </a:rPr>
              <a:t>(VR)</a:t>
            </a:r>
            <a:r>
              <a:rPr lang="ko-KR" altLang="en-US" dirty="0"/>
              <a:t>로 방향 제어</a:t>
            </a:r>
            <a:r>
              <a:rPr lang="en-US" altLang="ko-KR" dirty="0">
                <a:solidFill>
                  <a:srgbClr val="00B0F0"/>
                </a:solidFill>
              </a:rPr>
              <a:t>(Servo Motor)</a:t>
            </a:r>
          </a:p>
          <a:p>
            <a:r>
              <a:rPr lang="ko-KR" altLang="en-US" dirty="0"/>
              <a:t>속력이 클 때 핸들을 꺾을 시 경고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</a:t>
            </a:r>
            <a:r>
              <a:rPr lang="ko-KR" altLang="en-US" dirty="0" err="1"/>
              <a:t>토글</a:t>
            </a:r>
            <a:r>
              <a:rPr lang="ko-KR" altLang="en-US" dirty="0"/>
              <a:t> 버튼</a:t>
            </a:r>
            <a:r>
              <a:rPr lang="en-US" altLang="ko-KR" dirty="0">
                <a:solidFill>
                  <a:srgbClr val="00B0F0"/>
                </a:solidFill>
              </a:rPr>
              <a:t>(Switch)</a:t>
            </a:r>
            <a:r>
              <a:rPr lang="ko-KR" altLang="en-US" dirty="0"/>
              <a:t>로 </a:t>
            </a:r>
            <a:r>
              <a:rPr lang="ko-KR" altLang="en-US" dirty="0" err="1"/>
              <a:t>방향지시등</a:t>
            </a:r>
            <a:r>
              <a:rPr lang="en-US" altLang="ko-KR" dirty="0">
                <a:solidFill>
                  <a:srgbClr val="00B0F0"/>
                </a:solidFill>
              </a:rPr>
              <a:t>(LED)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  <a:p>
            <a:r>
              <a:rPr lang="ko-KR" altLang="en-US" dirty="0"/>
              <a:t>브레이크</a:t>
            </a:r>
            <a:r>
              <a:rPr lang="en-US" altLang="ko-KR" dirty="0"/>
              <a:t>/</a:t>
            </a:r>
            <a:r>
              <a:rPr lang="ko-KR" altLang="en-US" dirty="0"/>
              <a:t>급정거 시 </a:t>
            </a:r>
            <a:r>
              <a:rPr lang="ko-KR" altLang="en-US" dirty="0" err="1"/>
              <a:t>후미등</a:t>
            </a:r>
            <a:r>
              <a:rPr lang="en-US" altLang="ko-KR" dirty="0">
                <a:solidFill>
                  <a:srgbClr val="00B0F0"/>
                </a:solidFill>
              </a:rPr>
              <a:t>(LED)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28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1159B-4462-26D2-BC40-EA09BC0A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8D3DB-630F-432C-5711-998CB5B1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시간 체계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4A8B7-2B65-EA01-F72E-E78FBBD13897}"/>
              </a:ext>
            </a:extLst>
          </p:cNvPr>
          <p:cNvSpPr txBox="1"/>
          <p:nvPr/>
        </p:nvSpPr>
        <p:spPr>
          <a:xfrm>
            <a:off x="1277972" y="2690336"/>
            <a:ext cx="4818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LPIT0_Ch0 : </a:t>
            </a:r>
            <a:r>
              <a:rPr lang="ko-KR" altLang="en-US" dirty="0"/>
              <a:t>전체적인 기반 </a:t>
            </a:r>
            <a:r>
              <a:rPr lang="en-US" altLang="ko-KR" dirty="0"/>
              <a:t>Step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단위 시간 </a:t>
            </a:r>
            <a:r>
              <a:rPr lang="en-US" altLang="ko-KR" dirty="0"/>
              <a:t>10ms</a:t>
            </a:r>
          </a:p>
          <a:p>
            <a:endParaRPr lang="en-US" altLang="ko-KR" dirty="0"/>
          </a:p>
          <a:p>
            <a:r>
              <a:rPr lang="en-US" altLang="ko-KR" dirty="0"/>
              <a:t>LPIT0_Ch1 : </a:t>
            </a:r>
            <a:r>
              <a:rPr lang="en-US" altLang="ko-KR" dirty="0" err="1"/>
              <a:t>uWave</a:t>
            </a:r>
            <a:r>
              <a:rPr lang="en-US" altLang="ko-KR" dirty="0"/>
              <a:t> </a:t>
            </a:r>
            <a:r>
              <a:rPr lang="ko-KR" altLang="en-US" dirty="0"/>
              <a:t>사용을 위한 더 짧은 </a:t>
            </a:r>
            <a:r>
              <a:rPr lang="en-US" altLang="ko-KR" dirty="0"/>
              <a:t>step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단위 시간 </a:t>
            </a:r>
            <a:r>
              <a:rPr lang="en-US" altLang="ko-KR" dirty="0"/>
              <a:t>10us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55CF2-4FED-4F72-F527-D8CBEE1E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991" y="0"/>
            <a:ext cx="48364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EA80C-4C48-F6B8-AC42-F454DDAF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A788D-F9F8-21CE-033F-478C917C8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속력 제어부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FCF05-861F-A6E7-D98D-1B246A3784E6}"/>
              </a:ext>
            </a:extLst>
          </p:cNvPr>
          <p:cNvSpPr txBox="1"/>
          <p:nvPr/>
        </p:nvSpPr>
        <p:spPr>
          <a:xfrm>
            <a:off x="1092200" y="2413337"/>
            <a:ext cx="5143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0.01</a:t>
            </a:r>
            <a:r>
              <a:rPr lang="ko-KR" altLang="en-US" dirty="0"/>
              <a:t>초에 한번씩 속력 제어부 작동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아래 내용 중 하나를 시행 </a:t>
            </a:r>
            <a:r>
              <a:rPr lang="en-US" altLang="ko-KR" dirty="0"/>
              <a:t>(</a:t>
            </a:r>
            <a:r>
              <a:rPr lang="ko-KR" altLang="en-US" dirty="0"/>
              <a:t>우선순위 정렬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uWave</a:t>
            </a:r>
            <a:r>
              <a:rPr lang="en-US" altLang="ko-KR" dirty="0"/>
              <a:t> </a:t>
            </a:r>
            <a:r>
              <a:rPr lang="ko-KR" altLang="en-US" dirty="0"/>
              <a:t>감지 시 </a:t>
            </a:r>
            <a:r>
              <a:rPr lang="en-US" altLang="ko-KR" dirty="0"/>
              <a:t>: </a:t>
            </a:r>
            <a:r>
              <a:rPr lang="ko-KR" altLang="en-US" dirty="0"/>
              <a:t>속도 </a:t>
            </a:r>
            <a:r>
              <a:rPr lang="en-US" altLang="ko-KR" dirty="0"/>
              <a:t>1 </a:t>
            </a:r>
            <a:r>
              <a:rPr lang="ko-KR" altLang="en-US" dirty="0"/>
              <a:t>감소 </a:t>
            </a:r>
            <a:r>
              <a:rPr lang="en-US" altLang="ko-KR" dirty="0"/>
              <a:t>(1</a:t>
            </a:r>
            <a:r>
              <a:rPr lang="ko-KR" altLang="en-US" dirty="0"/>
              <a:t>초에 </a:t>
            </a:r>
            <a:r>
              <a:rPr lang="en-US" altLang="ko-KR" dirty="0"/>
              <a:t>100 </a:t>
            </a:r>
            <a:r>
              <a:rPr lang="ko-KR" altLang="en-US" dirty="0"/>
              <a:t>감소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브레이크 입력 </a:t>
            </a:r>
            <a:r>
              <a:rPr lang="en-US" altLang="ko-KR" dirty="0"/>
              <a:t>: </a:t>
            </a:r>
            <a:r>
              <a:rPr lang="ko-KR" altLang="en-US" dirty="0"/>
              <a:t>속도 </a:t>
            </a:r>
            <a:r>
              <a:rPr lang="en-US" altLang="ko-KR" dirty="0"/>
              <a:t>1 </a:t>
            </a:r>
            <a:r>
              <a:rPr lang="ko-KR" altLang="en-US" dirty="0"/>
              <a:t>감소 </a:t>
            </a:r>
            <a:r>
              <a:rPr lang="en-US" altLang="ko-KR" dirty="0"/>
              <a:t>(1</a:t>
            </a:r>
            <a:r>
              <a:rPr lang="ko-KR" altLang="en-US" dirty="0"/>
              <a:t>초에 </a:t>
            </a:r>
            <a:r>
              <a:rPr lang="en-US" altLang="ko-KR" dirty="0"/>
              <a:t>100 </a:t>
            </a:r>
            <a:r>
              <a:rPr lang="ko-KR" altLang="en-US" dirty="0"/>
              <a:t>감소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엑셀 입력 </a:t>
            </a:r>
            <a:r>
              <a:rPr lang="en-US" altLang="ko-KR" dirty="0"/>
              <a:t>: </a:t>
            </a:r>
            <a:r>
              <a:rPr lang="ko-KR" altLang="en-US" dirty="0"/>
              <a:t>속도가 음의 지수 스케일로 증가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Else : </a:t>
            </a:r>
            <a:r>
              <a:rPr lang="ko-KR" altLang="en-US" dirty="0"/>
              <a:t> 유휴 감속 </a:t>
            </a:r>
            <a:r>
              <a:rPr lang="en-US" altLang="ko-KR" dirty="0"/>
              <a:t>(1</a:t>
            </a:r>
            <a:r>
              <a:rPr lang="ko-KR" altLang="en-US" dirty="0"/>
              <a:t>초에 </a:t>
            </a:r>
            <a:r>
              <a:rPr lang="en-US" altLang="ko-KR" dirty="0"/>
              <a:t>3% </a:t>
            </a:r>
            <a:r>
              <a:rPr lang="ko-KR" altLang="en-US" dirty="0"/>
              <a:t>감소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모터</a:t>
            </a:r>
            <a:r>
              <a:rPr lang="en-US" altLang="ko-KR" dirty="0"/>
              <a:t>/</a:t>
            </a:r>
            <a:r>
              <a:rPr lang="ko-KR" altLang="en-US" dirty="0"/>
              <a:t>속력계는 </a:t>
            </a:r>
            <a:r>
              <a:rPr lang="en-US" altLang="ko-KR" dirty="0"/>
              <a:t>velocity</a:t>
            </a:r>
            <a:r>
              <a:rPr lang="ko-KR" altLang="en-US" dirty="0"/>
              <a:t>값에 따라 조정</a:t>
            </a:r>
            <a:r>
              <a:rPr lang="en-US" altLang="ko-KR" dirty="0"/>
              <a:t>(</a:t>
            </a:r>
            <a:r>
              <a:rPr lang="ko-KR" altLang="en-US" dirty="0"/>
              <a:t>조건문 밖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B6931-6DC0-E6A2-7D36-CCD01ECBDE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5400" y="3064"/>
            <a:ext cx="5336384" cy="68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8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BEB77-333A-102B-0B45-85ED2645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0F8A1-FDD2-DB3B-F7BF-1A4E4173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방향지시등</a:t>
            </a:r>
            <a:r>
              <a:rPr lang="ko-KR" altLang="en-US" dirty="0"/>
              <a:t> 및 </a:t>
            </a:r>
            <a:r>
              <a:rPr lang="ko-KR" altLang="en-US" dirty="0" err="1"/>
              <a:t>후미등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48C18C-982B-1BE5-5ED6-84B2F639DEDE}"/>
              </a:ext>
            </a:extLst>
          </p:cNvPr>
          <p:cNvSpPr txBox="1"/>
          <p:nvPr/>
        </p:nvSpPr>
        <p:spPr>
          <a:xfrm>
            <a:off x="1092200" y="2413337"/>
            <a:ext cx="500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</a:t>
            </a:r>
            <a:r>
              <a:rPr lang="ko-KR" altLang="en-US" dirty="0" err="1"/>
              <a:t>토글로</a:t>
            </a:r>
            <a:r>
              <a:rPr lang="ko-KR" altLang="en-US" dirty="0"/>
              <a:t> </a:t>
            </a:r>
            <a:r>
              <a:rPr lang="ko-KR" altLang="en-US" dirty="0" err="1"/>
              <a:t>방향지시등</a:t>
            </a:r>
            <a:r>
              <a:rPr lang="ko-KR" altLang="en-US" dirty="0"/>
              <a:t> 상태 변환</a:t>
            </a:r>
            <a:endParaRPr lang="en-US" altLang="ko-KR" dirty="0"/>
          </a:p>
          <a:p>
            <a:r>
              <a:rPr lang="en-US" altLang="ko-KR" dirty="0"/>
              <a:t>0.5</a:t>
            </a:r>
            <a:r>
              <a:rPr lang="ko-KR" altLang="en-US" dirty="0"/>
              <a:t>초 단위로 </a:t>
            </a:r>
            <a:r>
              <a:rPr lang="ko-KR" altLang="en-US" dirty="0" err="1"/>
              <a:t>깜빡거리도록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uWave</a:t>
            </a:r>
            <a:r>
              <a:rPr lang="en-US" altLang="ko-KR" dirty="0"/>
              <a:t>/Brake </a:t>
            </a:r>
            <a:r>
              <a:rPr lang="ko-KR" altLang="en-US" dirty="0"/>
              <a:t>작동 시 </a:t>
            </a:r>
            <a:r>
              <a:rPr lang="ko-KR" altLang="en-US" dirty="0" err="1"/>
              <a:t>후미등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AD8CA7-2296-3E05-C298-EFFDFA0962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4375" y="1587501"/>
            <a:ext cx="4503798" cy="3098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FE9BCA-5502-3712-6E09-F2E2B285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02" y="4861377"/>
            <a:ext cx="5637544" cy="1660975"/>
          </a:xfrm>
          <a:prstGeom prst="rect">
            <a:avLst/>
          </a:prstGeom>
        </p:spPr>
      </p:pic>
      <p:pic>
        <p:nvPicPr>
          <p:cNvPr id="8" name="그림 7" descr="전자제품, 텍스트, 전자 공학, 회로이(가) 표시된 사진&#10;&#10;자동 생성된 설명">
            <a:extLst>
              <a:ext uri="{FF2B5EF4-FFF2-40B4-BE49-F238E27FC236}">
                <a16:creationId xmlns:a16="http://schemas.microsoft.com/office/drawing/2014/main" id="{53EBF707-AF11-8F4A-D641-6447944B2C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5934" y="4797417"/>
            <a:ext cx="4668565" cy="172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8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5422F-EF6D-9EB3-5763-E49857AFE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04923-1230-6DF7-A46D-88BDDD62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uWave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F4BA9-CDFE-6F55-AAAE-9BE002913730}"/>
              </a:ext>
            </a:extLst>
          </p:cNvPr>
          <p:cNvSpPr txBox="1"/>
          <p:nvPr/>
        </p:nvSpPr>
        <p:spPr>
          <a:xfrm>
            <a:off x="1092200" y="2413337"/>
            <a:ext cx="500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음속 </a:t>
            </a:r>
            <a:r>
              <a:rPr lang="en-US" altLang="ko-KR" dirty="0"/>
              <a:t>340m/s</a:t>
            </a:r>
            <a:r>
              <a:rPr lang="ko-KR" altLang="en-US" dirty="0"/>
              <a:t>을 바탕으로 거리 측정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왕복 거리를 바탕으로 하기에 </a:t>
            </a:r>
            <a:r>
              <a:rPr lang="en-US" altLang="ko-KR" dirty="0"/>
              <a:t>*0.5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73AA4-3CBA-E8C2-8120-7A77E67B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586" y="577437"/>
            <a:ext cx="5003800" cy="57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1258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99</TotalTime>
  <Words>263</Words>
  <Application>Microsoft Office PowerPoint</Application>
  <PresentationFormat>와이드스크린</PresentationFormat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0" baseType="lpstr">
      <vt:lpstr>Franklin Gothic Book</vt:lpstr>
      <vt:lpstr>자르기</vt:lpstr>
      <vt:lpstr>마이크로프로세서 실험 및 설계 결과보고</vt:lpstr>
      <vt:lpstr>이전 프로젝트 계획</vt:lpstr>
      <vt:lpstr>이전 프로젝트 계획</vt:lpstr>
      <vt:lpstr>수정 및 완성본</vt:lpstr>
      <vt:lpstr>필요한 시간 체계</vt:lpstr>
      <vt:lpstr>속력 제어부</vt:lpstr>
      <vt:lpstr>방향지시등 및 후미등</vt:lpstr>
      <vt:lpstr>uWave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전영원</dc:creator>
  <cp:lastModifiedBy>YeongWon Jeon</cp:lastModifiedBy>
  <cp:revision>115</cp:revision>
  <dcterms:created xsi:type="dcterms:W3CDTF">2024-12-19T14:02:34Z</dcterms:created>
  <dcterms:modified xsi:type="dcterms:W3CDTF">2025-04-30T09:40:28Z</dcterms:modified>
</cp:coreProperties>
</file>