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362" autoAdjust="0"/>
  </p:normalViewPr>
  <p:slideViewPr>
    <p:cSldViewPr snapToGrid="0">
      <p:cViewPr>
        <p:scale>
          <a:sx n="120" d="100"/>
          <a:sy n="120" d="100"/>
        </p:scale>
        <p:origin x="-497" y="-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513F-113F-4BCE-92C2-45ABCAB37C5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80056" y="1336359"/>
            <a:ext cx="5209738" cy="4439723"/>
            <a:chOff x="3080056" y="1336359"/>
            <a:chExt cx="5209738" cy="4439723"/>
          </a:xfrm>
        </p:grpSpPr>
        <p:grpSp>
          <p:nvGrpSpPr>
            <p:cNvPr id="27" name="Group 26"/>
            <p:cNvGrpSpPr/>
            <p:nvPr/>
          </p:nvGrpSpPr>
          <p:grpSpPr>
            <a:xfrm>
              <a:off x="3080056" y="1336359"/>
              <a:ext cx="5209738" cy="4439723"/>
              <a:chOff x="3080056" y="1336359"/>
              <a:chExt cx="5209738" cy="44397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080056" y="1336359"/>
                <a:ext cx="5098933" cy="4439723"/>
                <a:chOff x="3080056" y="1336359"/>
                <a:chExt cx="5098933" cy="4439723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80056" y="1336359"/>
                  <a:ext cx="5030023" cy="4439723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4204852" y="1641824"/>
                  <a:ext cx="564367" cy="22673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669947" y="1364068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Table name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367128" y="1823149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868058" y="1545393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5506024" y="2092981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017553" y="1868557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Post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6289482" y="3626376"/>
                  <a:ext cx="463693" cy="9912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6697390" y="3386943"/>
                  <a:ext cx="1481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 (again)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>
                <a:stCxn id="23" idx="1"/>
              </p:cNvCxnSpPr>
              <p:nvPr/>
            </p:nvCxnSpPr>
            <p:spPr>
              <a:xfrm flipH="1">
                <a:off x="6078517" y="3991596"/>
                <a:ext cx="851604" cy="317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930121" y="3822319"/>
                <a:ext cx="1359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 Narrow" panose="020B0606020202030204" pitchFamily="34" charset="0"/>
                  </a:rPr>
                  <a:t>post text</a:t>
                </a:r>
                <a:endParaRPr lang="en-US" sz="16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91366" y="1477157"/>
              <a:ext cx="504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}</a:t>
              </a:r>
              <a:endPara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1955" y="1673977"/>
              <a:ext cx="1359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Key </a:t>
              </a:r>
              <a:r>
                <a:rPr lang="en-US" sz="1600" dirty="0" smtClean="0">
                  <a:latin typeface="Arial Narrow" panose="020B0606020202030204" pitchFamily="34" charset="0"/>
                </a:rPr>
                <a:t>Structure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91269" y="293051"/>
            <a:ext cx="2266122" cy="533648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&lt;speaker-discussion&gt;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cs typeface="Consolas" panose="020B0609020204030204" pitchFamily="49" charset="0"/>
              </a:rPr>
              <a:t>(top level </a:t>
            </a:r>
            <a:r>
              <a:rPr lang="en-US" sz="1400" i="1" dirty="0" smtClean="0">
                <a:cs typeface="Consolas" panose="020B0609020204030204" pitchFamily="49" charset="0"/>
              </a:rPr>
              <a:t>component)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9178" y="1237500"/>
            <a:ext cx="2520565" cy="524245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&lt;speaker-profile&gt;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(user settings)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64047" y="1237500"/>
            <a:ext cx="2520565" cy="528679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&lt;speaker-thread-view&gt;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(contains entire thread)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78916" y="1237500"/>
            <a:ext cx="2520565" cy="528677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&lt;speaker-i18next&gt;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(translation helper)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37967" y="2474180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&lt;speaker-compose&gt;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00651" y="2474180"/>
            <a:ext cx="2520565" cy="56558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(top level reply 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24081" y="2474179"/>
            <a:ext cx="2520565" cy="6268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&lt;header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thread-header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49178" y="3374002"/>
            <a:ext cx="2520565" cy="3790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&lt;textarea&gt;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83064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2248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72247" y="5246499"/>
            <a:ext cx="2520565" cy="68911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(replies to post 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7391" y="5812614"/>
            <a:ext cx="165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2" idx="2"/>
            <a:endCxn id="5" idx="0"/>
          </p:cNvCxnSpPr>
          <p:nvPr/>
        </p:nvCxnSpPr>
        <p:spPr>
          <a:xfrm>
            <a:off x="5824330" y="826699"/>
            <a:ext cx="0" cy="410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809460" y="826699"/>
            <a:ext cx="6274904" cy="5379668"/>
            <a:chOff x="2809460" y="826699"/>
            <a:chExt cx="6274904" cy="5379668"/>
          </a:xfrm>
        </p:grpSpPr>
        <p:cxnSp>
          <p:nvCxnSpPr>
            <p:cNvPr id="51" name="Straight Connector 50"/>
            <p:cNvCxnSpPr>
              <a:stCxn id="13" idx="0"/>
              <a:endCxn id="12" idx="2"/>
            </p:cNvCxnSpPr>
            <p:nvPr/>
          </p:nvCxnSpPr>
          <p:spPr>
            <a:xfrm flipV="1">
              <a:off x="7532530" y="4758818"/>
              <a:ext cx="1" cy="48768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531556" y="5935611"/>
              <a:ext cx="973" cy="27075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809460" y="826699"/>
              <a:ext cx="6274904" cy="3266859"/>
              <a:chOff x="2809460" y="826699"/>
              <a:chExt cx="6274904" cy="3266859"/>
            </a:xfrm>
          </p:grpSpPr>
          <p:cxnSp>
            <p:nvCxnSpPr>
              <p:cNvPr id="16" name="Straight Connector 15"/>
              <p:cNvCxnSpPr>
                <a:stCxn id="2" idx="2"/>
              </p:cNvCxnSpPr>
              <p:nvPr/>
            </p:nvCxnSpPr>
            <p:spPr>
              <a:xfrm flipH="1">
                <a:off x="2809460" y="826699"/>
                <a:ext cx="3014870" cy="4168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" idx="2"/>
                <a:endCxn id="6" idx="0"/>
              </p:cNvCxnSpPr>
              <p:nvPr/>
            </p:nvCxnSpPr>
            <p:spPr>
              <a:xfrm>
                <a:off x="5824330" y="826699"/>
                <a:ext cx="3014869" cy="4108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898250" y="1766179"/>
                <a:ext cx="2926080" cy="7080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" idx="2"/>
                <a:endCxn id="9" idx="0"/>
              </p:cNvCxnSpPr>
              <p:nvPr/>
            </p:nvCxnSpPr>
            <p:spPr>
              <a:xfrm>
                <a:off x="5824330" y="1766179"/>
                <a:ext cx="3260034" cy="708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2809461" y="2855843"/>
                <a:ext cx="88789" cy="51815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4243347" y="3039762"/>
                <a:ext cx="1617587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8" idx="2"/>
                <a:endCxn id="12" idx="0"/>
              </p:cNvCxnSpPr>
              <p:nvPr/>
            </p:nvCxnSpPr>
            <p:spPr>
              <a:xfrm>
                <a:off x="5860934" y="3039762"/>
                <a:ext cx="1671597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5824330" y="1766179"/>
                <a:ext cx="36604" cy="7080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58351" y="5011114"/>
            <a:ext cx="2784390" cy="1474573"/>
            <a:chOff x="1285353" y="5060542"/>
            <a:chExt cx="2784390" cy="1474573"/>
          </a:xfrm>
        </p:grpSpPr>
        <p:sp>
          <p:nvSpPr>
            <p:cNvPr id="60" name="Rectangle 59"/>
            <p:cNvSpPr/>
            <p:nvPr/>
          </p:nvSpPr>
          <p:spPr>
            <a:xfrm>
              <a:off x="1285353" y="5060542"/>
              <a:ext cx="2784390" cy="14745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21743" y="5199584"/>
              <a:ext cx="2520565" cy="3790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standard HTML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21743" y="5724601"/>
              <a:ext cx="2520565" cy="3816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custom element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15802" y="6106264"/>
              <a:ext cx="732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cs typeface="Consolas" panose="020B0609020204030204" pitchFamily="49" charset="0"/>
                </a:rPr>
                <a:t>Legend</a:t>
              </a:r>
              <a:endParaRPr lang="en-US" sz="1400" dirty="0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68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Landers</dc:creator>
  <cp:lastModifiedBy>Preston Landers</cp:lastModifiedBy>
  <cp:revision>20</cp:revision>
  <dcterms:created xsi:type="dcterms:W3CDTF">2015-03-28T00:48:59Z</dcterms:created>
  <dcterms:modified xsi:type="dcterms:W3CDTF">2015-03-29T21:10:21Z</dcterms:modified>
</cp:coreProperties>
</file>