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93362" autoAdjust="0"/>
  </p:normalViewPr>
  <p:slideViewPr>
    <p:cSldViewPr snapToGrid="0">
      <p:cViewPr varScale="1">
        <p:scale>
          <a:sx n="101" d="100"/>
          <a:sy n="101" d="100"/>
        </p:scale>
        <p:origin x="236" y="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8513F-113F-4BCE-92C2-45ABCAB37C51}" type="datetimeFigureOut">
              <a:rPr lang="en-US" smtClean="0"/>
              <a:t>3/28/2015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7EE41-A215-40CE-B059-5252018B9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850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8513F-113F-4BCE-92C2-45ABCAB37C51}" type="datetimeFigureOut">
              <a:rPr lang="en-US" smtClean="0"/>
              <a:t>3/28/2015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7EE41-A215-40CE-B059-5252018B9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970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8513F-113F-4BCE-92C2-45ABCAB37C51}" type="datetimeFigureOut">
              <a:rPr lang="en-US" smtClean="0"/>
              <a:t>3/28/2015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7EE41-A215-40CE-B059-5252018B9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422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8513F-113F-4BCE-92C2-45ABCAB37C51}" type="datetimeFigureOut">
              <a:rPr lang="en-US" smtClean="0"/>
              <a:t>3/28/2015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7EE41-A215-40CE-B059-5252018B9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211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8513F-113F-4BCE-92C2-45ABCAB37C51}" type="datetimeFigureOut">
              <a:rPr lang="en-US" smtClean="0"/>
              <a:t>3/28/2015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7EE41-A215-40CE-B059-5252018B9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737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8513F-113F-4BCE-92C2-45ABCAB37C51}" type="datetimeFigureOut">
              <a:rPr lang="en-US" smtClean="0"/>
              <a:t>3/28/2015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7EE41-A215-40CE-B059-5252018B9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340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8513F-113F-4BCE-92C2-45ABCAB37C51}" type="datetimeFigureOut">
              <a:rPr lang="en-US" smtClean="0"/>
              <a:t>3/28/2015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7EE41-A215-40CE-B059-5252018B9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538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8513F-113F-4BCE-92C2-45ABCAB37C51}" type="datetimeFigureOut">
              <a:rPr lang="en-US" smtClean="0"/>
              <a:t>3/28/2015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7EE41-A215-40CE-B059-5252018B9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737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8513F-113F-4BCE-92C2-45ABCAB37C51}" type="datetimeFigureOut">
              <a:rPr lang="en-US" smtClean="0"/>
              <a:t>3/28/2015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7EE41-A215-40CE-B059-5252018B9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175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8513F-113F-4BCE-92C2-45ABCAB37C51}" type="datetimeFigureOut">
              <a:rPr lang="en-US" smtClean="0"/>
              <a:t>3/28/2015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7EE41-A215-40CE-B059-5252018B9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675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8513F-113F-4BCE-92C2-45ABCAB37C51}" type="datetimeFigureOut">
              <a:rPr lang="en-US" smtClean="0"/>
              <a:t>3/28/2015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7EE41-A215-40CE-B059-5252018B9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461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C8513F-113F-4BCE-92C2-45ABCAB37C51}" type="datetimeFigureOut">
              <a:rPr lang="en-US" smtClean="0"/>
              <a:t>3/28/2015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A7EE41-A215-40CE-B059-5252018B9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86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906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/>
        </p:nvGrpSpPr>
        <p:grpSpPr>
          <a:xfrm>
            <a:off x="3080056" y="1336359"/>
            <a:ext cx="5209738" cy="4439723"/>
            <a:chOff x="3080056" y="1336359"/>
            <a:chExt cx="5209738" cy="4439723"/>
          </a:xfrm>
        </p:grpSpPr>
        <p:grpSp>
          <p:nvGrpSpPr>
            <p:cNvPr id="27" name="Group 26"/>
            <p:cNvGrpSpPr/>
            <p:nvPr/>
          </p:nvGrpSpPr>
          <p:grpSpPr>
            <a:xfrm>
              <a:off x="3080056" y="1336359"/>
              <a:ext cx="5209738" cy="4439723"/>
              <a:chOff x="3080056" y="1336359"/>
              <a:chExt cx="5209738" cy="4439723"/>
            </a:xfrm>
          </p:grpSpPr>
          <p:grpSp>
            <p:nvGrpSpPr>
              <p:cNvPr id="20" name="Group 19"/>
              <p:cNvGrpSpPr/>
              <p:nvPr/>
            </p:nvGrpSpPr>
            <p:grpSpPr>
              <a:xfrm>
                <a:off x="3080056" y="1336359"/>
                <a:ext cx="5098933" cy="4439723"/>
                <a:chOff x="3080056" y="1336359"/>
                <a:chExt cx="5098933" cy="4439723"/>
              </a:xfrm>
            </p:grpSpPr>
            <p:pic>
              <p:nvPicPr>
                <p:cNvPr id="4" name="Picture 3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3080056" y="1336359"/>
                  <a:ext cx="5030023" cy="4439723"/>
                </a:xfrm>
                <a:prstGeom prst="rect">
                  <a:avLst/>
                </a:prstGeom>
              </p:spPr>
            </p:pic>
            <p:cxnSp>
              <p:nvCxnSpPr>
                <p:cNvPr id="8" name="Straight Arrow Connector 7"/>
                <p:cNvCxnSpPr/>
                <p:nvPr/>
              </p:nvCxnSpPr>
              <p:spPr>
                <a:xfrm flipH="1">
                  <a:off x="4293705" y="1614115"/>
                  <a:ext cx="572493" cy="254442"/>
                </a:xfrm>
                <a:prstGeom prst="straightConnector1">
                  <a:avLst/>
                </a:prstGeom>
                <a:ln w="127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" name="TextBox 9"/>
                <p:cNvSpPr txBox="1"/>
                <p:nvPr/>
              </p:nvSpPr>
              <p:spPr>
                <a:xfrm>
                  <a:off x="4794635" y="1336359"/>
                  <a:ext cx="1359673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>
                      <a:latin typeface="Arial Narrow" panose="020B0606020202030204" pitchFamily="34" charset="0"/>
                    </a:rPr>
                    <a:t>Table name</a:t>
                  </a:r>
                  <a:endParaRPr lang="en-US" sz="1600" dirty="0">
                    <a:latin typeface="Arial Narrow" panose="020B0606020202030204" pitchFamily="34" charset="0"/>
                  </a:endParaRPr>
                </a:p>
              </p:txBody>
            </p:sp>
            <p:cxnSp>
              <p:nvCxnSpPr>
                <p:cNvPr id="13" name="Straight Arrow Connector 12"/>
                <p:cNvCxnSpPr/>
                <p:nvPr/>
              </p:nvCxnSpPr>
              <p:spPr>
                <a:xfrm flipH="1">
                  <a:off x="5367128" y="1823149"/>
                  <a:ext cx="572493" cy="254442"/>
                </a:xfrm>
                <a:prstGeom prst="straightConnector1">
                  <a:avLst/>
                </a:prstGeom>
                <a:ln w="127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" name="TextBox 13"/>
                <p:cNvSpPr txBox="1"/>
                <p:nvPr/>
              </p:nvSpPr>
              <p:spPr>
                <a:xfrm>
                  <a:off x="5868058" y="1545393"/>
                  <a:ext cx="1359673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>
                      <a:latin typeface="Arial Narrow" panose="020B0606020202030204" pitchFamily="34" charset="0"/>
                    </a:rPr>
                    <a:t>Parent ID</a:t>
                  </a:r>
                  <a:endParaRPr lang="en-US" sz="1600" dirty="0">
                    <a:latin typeface="Arial Narrow" panose="020B0606020202030204" pitchFamily="34" charset="0"/>
                  </a:endParaRPr>
                </a:p>
              </p:txBody>
            </p:sp>
            <p:cxnSp>
              <p:nvCxnSpPr>
                <p:cNvPr id="15" name="Straight Arrow Connector 14"/>
                <p:cNvCxnSpPr/>
                <p:nvPr/>
              </p:nvCxnSpPr>
              <p:spPr>
                <a:xfrm flipH="1">
                  <a:off x="5506024" y="2092981"/>
                  <a:ext cx="572493" cy="254442"/>
                </a:xfrm>
                <a:prstGeom prst="straightConnector1">
                  <a:avLst/>
                </a:prstGeom>
                <a:ln w="127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" name="TextBox 15"/>
                <p:cNvSpPr txBox="1"/>
                <p:nvPr/>
              </p:nvSpPr>
              <p:spPr>
                <a:xfrm>
                  <a:off x="6017553" y="1868557"/>
                  <a:ext cx="1359673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>
                      <a:latin typeface="Arial Narrow" panose="020B0606020202030204" pitchFamily="34" charset="0"/>
                    </a:rPr>
                    <a:t>Post ID</a:t>
                  </a:r>
                  <a:endParaRPr lang="en-US" sz="1600" dirty="0">
                    <a:latin typeface="Arial Narrow" panose="020B0606020202030204" pitchFamily="34" charset="0"/>
                  </a:endParaRPr>
                </a:p>
              </p:txBody>
            </p:sp>
            <p:cxnSp>
              <p:nvCxnSpPr>
                <p:cNvPr id="17" name="Straight Arrow Connector 16"/>
                <p:cNvCxnSpPr/>
                <p:nvPr/>
              </p:nvCxnSpPr>
              <p:spPr>
                <a:xfrm flipH="1">
                  <a:off x="6289482" y="3626376"/>
                  <a:ext cx="463693" cy="99121"/>
                </a:xfrm>
                <a:prstGeom prst="straightConnector1">
                  <a:avLst/>
                </a:prstGeom>
                <a:ln w="127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" name="TextBox 17"/>
                <p:cNvSpPr txBox="1"/>
                <p:nvPr/>
              </p:nvSpPr>
              <p:spPr>
                <a:xfrm>
                  <a:off x="6697390" y="3386943"/>
                  <a:ext cx="1481599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>
                      <a:latin typeface="Arial Narrow" panose="020B0606020202030204" pitchFamily="34" charset="0"/>
                    </a:rPr>
                    <a:t>Parent ID (again)</a:t>
                  </a:r>
                  <a:endParaRPr lang="en-US" sz="1600" dirty="0">
                    <a:latin typeface="Arial Narrow" panose="020B0606020202030204" pitchFamily="34" charset="0"/>
                  </a:endParaRPr>
                </a:p>
              </p:txBody>
            </p:sp>
          </p:grpSp>
          <p:cxnSp>
            <p:nvCxnSpPr>
              <p:cNvPr id="22" name="Straight Arrow Connector 21"/>
              <p:cNvCxnSpPr>
                <a:stCxn id="23" idx="1"/>
              </p:cNvCxnSpPr>
              <p:nvPr/>
            </p:nvCxnSpPr>
            <p:spPr>
              <a:xfrm flipH="1">
                <a:off x="6078517" y="3991596"/>
                <a:ext cx="851604" cy="31764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TextBox 22"/>
              <p:cNvSpPr txBox="1"/>
              <p:nvPr/>
            </p:nvSpPr>
            <p:spPr>
              <a:xfrm>
                <a:off x="6930121" y="3822319"/>
                <a:ext cx="135967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>
                    <a:latin typeface="Arial Narrow" panose="020B0606020202030204" pitchFamily="34" charset="0"/>
                  </a:rPr>
                  <a:t>post text</a:t>
                </a:r>
                <a:endParaRPr lang="en-US" sz="1600" dirty="0">
                  <a:latin typeface="Arial Narrow" panose="020B0606020202030204" pitchFamily="34" charset="0"/>
                </a:endParaRPr>
              </a:p>
            </p:txBody>
          </p:sp>
        </p:grpSp>
        <p:sp>
          <p:nvSpPr>
            <p:cNvPr id="29" name="TextBox 28"/>
            <p:cNvSpPr txBox="1"/>
            <p:nvPr/>
          </p:nvSpPr>
          <p:spPr>
            <a:xfrm>
              <a:off x="6591366" y="1477157"/>
              <a:ext cx="50491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 smtClean="0">
                  <a:solidFill>
                    <a:srgbClr val="FF0000"/>
                  </a:solidFill>
                </a:rPr>
                <a:t>}</a:t>
              </a:r>
              <a:endParaRPr lang="en-US" sz="4000" b="1" dirty="0">
                <a:solidFill>
                  <a:srgbClr val="FF0000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821955" y="1673977"/>
              <a:ext cx="13596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Key Structure</a:t>
              </a:r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68447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4691269" y="293051"/>
            <a:ext cx="2266122" cy="533648"/>
          </a:xfrm>
          <a:prstGeom prst="roundRect">
            <a:avLst/>
          </a:prstGeom>
        </p:spPr>
        <p:style>
          <a:lnRef idx="1">
            <a:schemeClr val="accent3"/>
          </a:lnRef>
          <a:fillRef idx="1003">
            <a:schemeClr val="lt1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&lt;speaker-discussion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i="1" dirty="0">
                <a:cs typeface="Consolas" panose="020B0609020204030204" pitchFamily="49" charset="0"/>
              </a:rPr>
              <a:t>(top level </a:t>
            </a:r>
            <a:r>
              <a:rPr lang="en-US" sz="1400" i="1" dirty="0" smtClean="0">
                <a:cs typeface="Consolas" panose="020B0609020204030204" pitchFamily="49" charset="0"/>
              </a:rPr>
              <a:t>component)</a:t>
            </a:r>
            <a:endParaRPr lang="en-US" sz="1400" i="1" dirty="0">
              <a:cs typeface="Consolas" panose="020B0609020204030204" pitchFamily="49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549178" y="1237500"/>
            <a:ext cx="2520565" cy="524245"/>
          </a:xfrm>
          <a:prstGeom prst="roundRect">
            <a:avLst/>
          </a:prstGeom>
        </p:spPr>
        <p:style>
          <a:lnRef idx="1">
            <a:schemeClr val="accent3"/>
          </a:lnRef>
          <a:fillRef idx="1003">
            <a:schemeClr val="lt1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&lt;speaker-profile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i="1" dirty="0" smtClean="0">
                <a:cs typeface="Consolas" panose="020B0609020204030204" pitchFamily="49" charset="0"/>
              </a:rPr>
              <a:t>(user settings)</a:t>
            </a:r>
            <a:endParaRPr lang="en-US" sz="1400" i="1" dirty="0">
              <a:cs typeface="Consolas" panose="020B06090202040302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564047" y="1237500"/>
            <a:ext cx="2520565" cy="528679"/>
          </a:xfrm>
          <a:prstGeom prst="roundRect">
            <a:avLst/>
          </a:prstGeom>
        </p:spPr>
        <p:style>
          <a:lnRef idx="1">
            <a:schemeClr val="accent3"/>
          </a:lnRef>
          <a:fillRef idx="1003">
            <a:schemeClr val="lt1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&lt;speaker-thread-view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i="1" dirty="0" smtClean="0">
                <a:cs typeface="Consolas" panose="020B0609020204030204" pitchFamily="49" charset="0"/>
              </a:rPr>
              <a:t>(contains entire thread)</a:t>
            </a:r>
            <a:endParaRPr lang="en-US" sz="1400" i="1" dirty="0">
              <a:cs typeface="Consolas" panose="020B0609020204030204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7578916" y="1237500"/>
            <a:ext cx="2520565" cy="528677"/>
          </a:xfrm>
          <a:prstGeom prst="roundRect">
            <a:avLst/>
          </a:prstGeom>
        </p:spPr>
        <p:style>
          <a:lnRef idx="1">
            <a:schemeClr val="accent3"/>
          </a:lnRef>
          <a:fillRef idx="1003">
            <a:schemeClr val="lt1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&lt;speaker-i18next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i="1" dirty="0" smtClean="0">
                <a:cs typeface="Consolas" panose="020B0609020204030204" pitchFamily="49" charset="0"/>
              </a:rPr>
              <a:t>(translation helper)</a:t>
            </a:r>
            <a:endParaRPr lang="en-US" sz="1400" i="1" dirty="0">
              <a:cs typeface="Consolas" panose="020B0609020204030204" pitchFamily="49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637967" y="2474180"/>
            <a:ext cx="2520565" cy="381663"/>
          </a:xfrm>
          <a:prstGeom prst="roundRect">
            <a:avLst/>
          </a:prstGeom>
        </p:spPr>
        <p:style>
          <a:lnRef idx="1">
            <a:schemeClr val="accent3"/>
          </a:lnRef>
          <a:fillRef idx="1003">
            <a:schemeClr val="lt1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&lt;speaker-compose&gt;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600651" y="2474180"/>
            <a:ext cx="2520565" cy="565582"/>
          </a:xfrm>
          <a:prstGeom prst="roundRect">
            <a:avLst/>
          </a:prstGeom>
        </p:spPr>
        <p:style>
          <a:lnRef idx="1">
            <a:schemeClr val="accent3"/>
          </a:lnRef>
          <a:fillRef idx="1003">
            <a:schemeClr val="lt1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&lt;speaker-post-set&gt;</a:t>
            </a:r>
            <a:b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i="1" dirty="0" smtClean="0">
                <a:cs typeface="Consolas" panose="020B0609020204030204" pitchFamily="49" charset="0"/>
              </a:rPr>
              <a:t>(top level reply set)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7824081" y="2474179"/>
            <a:ext cx="2520565" cy="62683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&lt;header </a:t>
            </a:r>
            <a:b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class=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thread-header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1549178" y="3374002"/>
            <a:ext cx="2520565" cy="37901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&lt;textarea&gt;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2983064" y="4093558"/>
            <a:ext cx="2520565" cy="665260"/>
          </a:xfrm>
          <a:prstGeom prst="roundRect">
            <a:avLst/>
          </a:prstGeom>
        </p:spPr>
        <p:style>
          <a:lnRef idx="1">
            <a:schemeClr val="accent3"/>
          </a:lnRef>
          <a:fillRef idx="1003">
            <a:schemeClr val="lt1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&lt;speaker-post </a:t>
            </a:r>
          </a:p>
          <a:p>
            <a:pPr algn="ctr"/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id=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post-1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6272248" y="4093558"/>
            <a:ext cx="2520565" cy="665260"/>
          </a:xfrm>
          <a:prstGeom prst="roundRect">
            <a:avLst/>
          </a:prstGeom>
        </p:spPr>
        <p:style>
          <a:lnRef idx="1">
            <a:schemeClr val="accent3"/>
          </a:lnRef>
          <a:fillRef idx="1003">
            <a:schemeClr val="lt1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&lt;speaker-post </a:t>
            </a:r>
          </a:p>
          <a:p>
            <a:pPr algn="ctr"/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id="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post-2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6272247" y="5246499"/>
            <a:ext cx="2520565" cy="689112"/>
          </a:xfrm>
          <a:prstGeom prst="roundRect">
            <a:avLst/>
          </a:prstGeom>
        </p:spPr>
        <p:style>
          <a:lnRef idx="1">
            <a:schemeClr val="accent3"/>
          </a:lnRef>
          <a:fillRef idx="1003">
            <a:schemeClr val="lt1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&lt;speaker-post-set&gt;</a:t>
            </a:r>
            <a:b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i="1" dirty="0" smtClean="0">
                <a:cs typeface="Consolas" panose="020B0609020204030204" pitchFamily="49" charset="0"/>
              </a:rPr>
              <a:t>(</a:t>
            </a:r>
            <a:r>
              <a:rPr lang="en-US" sz="1400" i="1" dirty="0" smtClean="0">
                <a:cs typeface="Consolas" panose="020B0609020204030204" pitchFamily="49" charset="0"/>
              </a:rPr>
              <a:t>replies to post 2)</a:t>
            </a:r>
            <a:endParaRPr lang="en-US" sz="1400" i="1" dirty="0" smtClean="0">
              <a:cs typeface="Consolas" panose="020B06090202040302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957391" y="5812614"/>
            <a:ext cx="16538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en-US" sz="4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7" name="Straight Connector 16"/>
          <p:cNvCxnSpPr>
            <a:stCxn id="2" idx="2"/>
            <a:endCxn id="5" idx="0"/>
          </p:cNvCxnSpPr>
          <p:nvPr/>
        </p:nvCxnSpPr>
        <p:spPr>
          <a:xfrm>
            <a:off x="5824330" y="826699"/>
            <a:ext cx="0" cy="41080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2" name="Group 61"/>
          <p:cNvGrpSpPr/>
          <p:nvPr/>
        </p:nvGrpSpPr>
        <p:grpSpPr>
          <a:xfrm>
            <a:off x="2809460" y="826699"/>
            <a:ext cx="6274904" cy="5379668"/>
            <a:chOff x="2809460" y="826699"/>
            <a:chExt cx="6274904" cy="5379668"/>
          </a:xfrm>
        </p:grpSpPr>
        <p:cxnSp>
          <p:nvCxnSpPr>
            <p:cNvPr id="51" name="Straight Connector 50"/>
            <p:cNvCxnSpPr>
              <a:stCxn id="13" idx="0"/>
              <a:endCxn id="12" idx="2"/>
            </p:cNvCxnSpPr>
            <p:nvPr/>
          </p:nvCxnSpPr>
          <p:spPr>
            <a:xfrm flipV="1">
              <a:off x="7532530" y="4758818"/>
              <a:ext cx="1" cy="487681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V="1">
              <a:off x="7531556" y="5935611"/>
              <a:ext cx="973" cy="270756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61" name="Group 60"/>
            <p:cNvGrpSpPr/>
            <p:nvPr/>
          </p:nvGrpSpPr>
          <p:grpSpPr>
            <a:xfrm>
              <a:off x="2809460" y="826699"/>
              <a:ext cx="6274904" cy="3266859"/>
              <a:chOff x="2809460" y="826699"/>
              <a:chExt cx="6274904" cy="3266859"/>
            </a:xfrm>
          </p:grpSpPr>
          <p:cxnSp>
            <p:nvCxnSpPr>
              <p:cNvPr id="16" name="Straight Connector 15"/>
              <p:cNvCxnSpPr>
                <a:stCxn id="2" idx="2"/>
              </p:cNvCxnSpPr>
              <p:nvPr/>
            </p:nvCxnSpPr>
            <p:spPr>
              <a:xfrm flipH="1">
                <a:off x="2809460" y="826699"/>
                <a:ext cx="3014870" cy="416887"/>
              </a:xfrm>
              <a:prstGeom prst="line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>
                <a:stCxn id="2" idx="2"/>
                <a:endCxn id="6" idx="0"/>
              </p:cNvCxnSpPr>
              <p:nvPr/>
            </p:nvCxnSpPr>
            <p:spPr>
              <a:xfrm>
                <a:off x="5824330" y="826699"/>
                <a:ext cx="3014869" cy="410801"/>
              </a:xfrm>
              <a:prstGeom prst="line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>
                <a:stCxn id="5" idx="2"/>
                <a:endCxn id="7" idx="0"/>
              </p:cNvCxnSpPr>
              <p:nvPr/>
            </p:nvCxnSpPr>
            <p:spPr>
              <a:xfrm flipH="1">
                <a:off x="2898250" y="1766179"/>
                <a:ext cx="2926080" cy="708001"/>
              </a:xfrm>
              <a:prstGeom prst="line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>
                <a:stCxn id="5" idx="2"/>
                <a:endCxn id="9" idx="0"/>
              </p:cNvCxnSpPr>
              <p:nvPr/>
            </p:nvCxnSpPr>
            <p:spPr>
              <a:xfrm>
                <a:off x="5824330" y="1766179"/>
                <a:ext cx="3260034" cy="708000"/>
              </a:xfrm>
              <a:prstGeom prst="line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>
                <a:stCxn id="7" idx="2"/>
                <a:endCxn id="10" idx="0"/>
              </p:cNvCxnSpPr>
              <p:nvPr/>
            </p:nvCxnSpPr>
            <p:spPr>
              <a:xfrm flipH="1">
                <a:off x="2809461" y="2855843"/>
                <a:ext cx="88789" cy="518159"/>
              </a:xfrm>
              <a:prstGeom prst="line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>
                <a:stCxn id="8" idx="2"/>
                <a:endCxn id="11" idx="0"/>
              </p:cNvCxnSpPr>
              <p:nvPr/>
            </p:nvCxnSpPr>
            <p:spPr>
              <a:xfrm flipH="1">
                <a:off x="4243347" y="3039762"/>
                <a:ext cx="1617587" cy="1053796"/>
              </a:xfrm>
              <a:prstGeom prst="line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>
                <a:stCxn id="8" idx="2"/>
                <a:endCxn id="12" idx="0"/>
              </p:cNvCxnSpPr>
              <p:nvPr/>
            </p:nvCxnSpPr>
            <p:spPr>
              <a:xfrm>
                <a:off x="5860934" y="3039762"/>
                <a:ext cx="1671597" cy="1053796"/>
              </a:xfrm>
              <a:prstGeom prst="line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>
                <a:stCxn id="5" idx="2"/>
                <a:endCxn id="8" idx="0"/>
              </p:cNvCxnSpPr>
              <p:nvPr/>
            </p:nvCxnSpPr>
            <p:spPr>
              <a:xfrm>
                <a:off x="5824330" y="1766179"/>
                <a:ext cx="36604" cy="708001"/>
              </a:xfrm>
              <a:prstGeom prst="line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4" name="Group 63"/>
          <p:cNvGrpSpPr/>
          <p:nvPr/>
        </p:nvGrpSpPr>
        <p:grpSpPr>
          <a:xfrm>
            <a:off x="1458351" y="5011114"/>
            <a:ext cx="2784390" cy="1474573"/>
            <a:chOff x="1285353" y="5060542"/>
            <a:chExt cx="2784390" cy="1474573"/>
          </a:xfrm>
        </p:grpSpPr>
        <p:sp>
          <p:nvSpPr>
            <p:cNvPr id="60" name="Rectangle 59"/>
            <p:cNvSpPr/>
            <p:nvPr/>
          </p:nvSpPr>
          <p:spPr>
            <a:xfrm>
              <a:off x="1285353" y="5060542"/>
              <a:ext cx="2784390" cy="147457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6" name="Rounded Rectangle 55"/>
            <p:cNvSpPr/>
            <p:nvPr/>
          </p:nvSpPr>
          <p:spPr>
            <a:xfrm>
              <a:off x="1421743" y="5199584"/>
              <a:ext cx="2520565" cy="379014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standard HTML</a:t>
              </a:r>
            </a:p>
          </p:txBody>
        </p:sp>
        <p:sp>
          <p:nvSpPr>
            <p:cNvPr id="58" name="Rounded Rectangle 57"/>
            <p:cNvSpPr/>
            <p:nvPr/>
          </p:nvSpPr>
          <p:spPr>
            <a:xfrm>
              <a:off x="1421743" y="5724601"/>
              <a:ext cx="2520565" cy="381663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1003">
              <a:schemeClr val="lt1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custom element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2315802" y="6106264"/>
              <a:ext cx="7324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cs typeface="Consolas" panose="020B0609020204030204" pitchFamily="49" charset="0"/>
                </a:rPr>
                <a:t>Legend</a:t>
              </a:r>
              <a:endParaRPr lang="en-US" sz="1400" dirty="0">
                <a:cs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116836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</TotalTime>
  <Words>60</Words>
  <Application>Microsoft Office PowerPoint</Application>
  <PresentationFormat>Widescreen</PresentationFormat>
  <Paragraphs>24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Arial Narrow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Preston Landers</dc:creator>
  <cp:lastModifiedBy>Preston Landers</cp:lastModifiedBy>
  <cp:revision>19</cp:revision>
  <dcterms:created xsi:type="dcterms:W3CDTF">2015-03-28T00:48:59Z</dcterms:created>
  <dcterms:modified xsi:type="dcterms:W3CDTF">2015-03-28T23:13:26Z</dcterms:modified>
</cp:coreProperties>
</file>