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9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513F-113F-4BCE-92C2-45ABCAB37C51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5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513F-113F-4BCE-92C2-45ABCAB37C51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7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513F-113F-4BCE-92C2-45ABCAB37C51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2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513F-113F-4BCE-92C2-45ABCAB37C51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1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513F-113F-4BCE-92C2-45ABCAB37C51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3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513F-113F-4BCE-92C2-45ABCAB37C51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4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513F-113F-4BCE-92C2-45ABCAB37C51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3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513F-113F-4BCE-92C2-45ABCAB37C51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3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513F-113F-4BCE-92C2-45ABCAB37C51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7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513F-113F-4BCE-92C2-45ABCAB37C51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513F-113F-4BCE-92C2-45ABCAB37C51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6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8513F-113F-4BCE-92C2-45ABCAB37C51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0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3080056" y="1336359"/>
            <a:ext cx="5209738" cy="4439723"/>
            <a:chOff x="3080056" y="1336359"/>
            <a:chExt cx="5209738" cy="4439723"/>
          </a:xfrm>
        </p:grpSpPr>
        <p:grpSp>
          <p:nvGrpSpPr>
            <p:cNvPr id="27" name="Group 26"/>
            <p:cNvGrpSpPr/>
            <p:nvPr/>
          </p:nvGrpSpPr>
          <p:grpSpPr>
            <a:xfrm>
              <a:off x="3080056" y="1336359"/>
              <a:ext cx="5209738" cy="4439723"/>
              <a:chOff x="3080056" y="1336359"/>
              <a:chExt cx="5209738" cy="4439723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3080056" y="1336359"/>
                <a:ext cx="5098933" cy="4439723"/>
                <a:chOff x="3080056" y="1336359"/>
                <a:chExt cx="5098933" cy="4439723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080056" y="1336359"/>
                  <a:ext cx="5030023" cy="4439723"/>
                </a:xfrm>
                <a:prstGeom prst="rect">
                  <a:avLst/>
                </a:prstGeom>
              </p:spPr>
            </p:pic>
            <p:cxnSp>
              <p:nvCxnSpPr>
                <p:cNvPr id="8" name="Straight Arrow Connector 7"/>
                <p:cNvCxnSpPr/>
                <p:nvPr/>
              </p:nvCxnSpPr>
              <p:spPr>
                <a:xfrm flipH="1">
                  <a:off x="4293705" y="1614115"/>
                  <a:ext cx="572493" cy="254442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4794635" y="1336359"/>
                  <a:ext cx="135967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Arial Narrow" panose="020B0606020202030204" pitchFamily="34" charset="0"/>
                    </a:rPr>
                    <a:t>Table name</a:t>
                  </a:r>
                  <a:endParaRPr lang="en-US" sz="1600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 flipH="1">
                  <a:off x="5367128" y="1823149"/>
                  <a:ext cx="572493" cy="254442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5868058" y="1545393"/>
                  <a:ext cx="135967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Arial Narrow" panose="020B0606020202030204" pitchFamily="34" charset="0"/>
                    </a:rPr>
                    <a:t>Parent ID</a:t>
                  </a:r>
                  <a:endParaRPr lang="en-US" sz="1600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>
                <a:xfrm flipH="1">
                  <a:off x="5506024" y="2092981"/>
                  <a:ext cx="572493" cy="254442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6017553" y="1868557"/>
                  <a:ext cx="135967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Arial Narrow" panose="020B0606020202030204" pitchFamily="34" charset="0"/>
                    </a:rPr>
                    <a:t>Post ID</a:t>
                  </a:r>
                  <a:endParaRPr lang="en-US" sz="1600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 flipH="1">
                  <a:off x="6289482" y="3626376"/>
                  <a:ext cx="463693" cy="99121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/>
                <p:cNvSpPr txBox="1"/>
                <p:nvPr/>
              </p:nvSpPr>
              <p:spPr>
                <a:xfrm>
                  <a:off x="6697390" y="3386943"/>
                  <a:ext cx="14815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Arial Narrow" panose="020B0606020202030204" pitchFamily="34" charset="0"/>
                    </a:rPr>
                    <a:t>Parent ID (again)</a:t>
                  </a:r>
                  <a:endParaRPr lang="en-US" sz="1600" dirty="0">
                    <a:latin typeface="Arial Narrow" panose="020B0606020202030204" pitchFamily="34" charset="0"/>
                  </a:endParaRPr>
                </a:p>
              </p:txBody>
            </p:sp>
          </p:grpSp>
          <p:cxnSp>
            <p:nvCxnSpPr>
              <p:cNvPr id="22" name="Straight Arrow Connector 21"/>
              <p:cNvCxnSpPr>
                <a:stCxn id="23" idx="1"/>
              </p:cNvCxnSpPr>
              <p:nvPr/>
            </p:nvCxnSpPr>
            <p:spPr>
              <a:xfrm flipH="1">
                <a:off x="6078517" y="3991596"/>
                <a:ext cx="851604" cy="3176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930121" y="3822319"/>
                <a:ext cx="13596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Arial Narrow" panose="020B0606020202030204" pitchFamily="34" charset="0"/>
                  </a:rPr>
                  <a:t>post text</a:t>
                </a:r>
                <a:endParaRPr lang="en-US" sz="1600" dirty="0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6591366" y="1477157"/>
              <a:ext cx="5049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FF0000"/>
                  </a:solidFill>
                </a:rPr>
                <a:t>}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21955" y="1673977"/>
              <a:ext cx="13596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Key Structure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844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Preston Landers</dc:creator>
  <cp:lastModifiedBy>Preston Landers</cp:lastModifiedBy>
  <cp:revision>8</cp:revision>
  <dcterms:created xsi:type="dcterms:W3CDTF">2015-03-28T00:48:59Z</dcterms:created>
  <dcterms:modified xsi:type="dcterms:W3CDTF">2015-03-28T02:26:16Z</dcterms:modified>
</cp:coreProperties>
</file>