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362" autoAdjust="0"/>
  </p:normalViewPr>
  <p:slideViewPr>
    <p:cSldViewPr snapToGrid="0">
      <p:cViewPr varScale="1">
        <p:scale>
          <a:sx n="101" d="100"/>
          <a:sy n="101" d="100"/>
        </p:scale>
        <p:origin x="23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080056" y="1336359"/>
            <a:ext cx="5209738" cy="4439723"/>
            <a:chOff x="3080056" y="1336359"/>
            <a:chExt cx="5209738" cy="4439723"/>
          </a:xfrm>
        </p:grpSpPr>
        <p:grpSp>
          <p:nvGrpSpPr>
            <p:cNvPr id="27" name="Group 26"/>
            <p:cNvGrpSpPr/>
            <p:nvPr/>
          </p:nvGrpSpPr>
          <p:grpSpPr>
            <a:xfrm>
              <a:off x="3080056" y="1336359"/>
              <a:ext cx="5209738" cy="4439723"/>
              <a:chOff x="3080056" y="1336359"/>
              <a:chExt cx="5209738" cy="44397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080056" y="1336359"/>
                <a:ext cx="5098933" cy="4439723"/>
                <a:chOff x="3080056" y="1336359"/>
                <a:chExt cx="5098933" cy="4439723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80056" y="1336359"/>
                  <a:ext cx="5030023" cy="4439723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4293705" y="1614115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4794635" y="1336359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Table name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367128" y="1823149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5868058" y="1545393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5506024" y="2092981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017553" y="1868557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Post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6289482" y="3626376"/>
                  <a:ext cx="463693" cy="9912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6697390" y="3386943"/>
                  <a:ext cx="1481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 (again)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>
                <a:stCxn id="23" idx="1"/>
              </p:cNvCxnSpPr>
              <p:nvPr/>
            </p:nvCxnSpPr>
            <p:spPr>
              <a:xfrm flipH="1">
                <a:off x="6078517" y="3991596"/>
                <a:ext cx="851604" cy="3176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930121" y="3822319"/>
                <a:ext cx="1359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 Narrow" panose="020B0606020202030204" pitchFamily="34" charset="0"/>
                  </a:rPr>
                  <a:t>post text</a:t>
                </a:r>
                <a:endParaRPr lang="en-US" sz="16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591366" y="1477157"/>
              <a:ext cx="504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}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21955" y="1673977"/>
              <a:ext cx="1359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Key Structure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4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91269" y="326003"/>
            <a:ext cx="2266122" cy="381663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&lt;speaker-discussion&gt;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49178" y="1130406"/>
            <a:ext cx="2520565" cy="381663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&lt;speaker-profile&gt;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64047" y="1130407"/>
            <a:ext cx="2520565" cy="381663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&lt;speaker-thread-view&gt;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78916" y="1130407"/>
            <a:ext cx="2520565" cy="381663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&lt;speaker-i18next&gt;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37967" y="2474180"/>
            <a:ext cx="2520565" cy="381663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&lt;speaker-compose&gt;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91269" y="2474180"/>
            <a:ext cx="2520565" cy="565582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&lt;speaker-post-set&gt;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(top level reply set)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24081" y="2474179"/>
            <a:ext cx="2520565" cy="6268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&lt;header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thread-header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49178" y="3374002"/>
            <a:ext cx="2520565" cy="3790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&lt;textarea&gt;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83064" y="4093558"/>
            <a:ext cx="2520565" cy="66526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 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72248" y="4093558"/>
            <a:ext cx="2520565" cy="66526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 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post-2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72247" y="5246499"/>
            <a:ext cx="2520565" cy="689112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&lt;speaker-post-set&gt;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(replies)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7391" y="5812614"/>
            <a:ext cx="165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2" idx="2"/>
            <a:endCxn id="5" idx="0"/>
          </p:cNvCxnSpPr>
          <p:nvPr/>
        </p:nvCxnSpPr>
        <p:spPr>
          <a:xfrm>
            <a:off x="5824330" y="707666"/>
            <a:ext cx="0" cy="4227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809461" y="707666"/>
            <a:ext cx="6239838" cy="5498701"/>
            <a:chOff x="2809461" y="707666"/>
            <a:chExt cx="6239838" cy="5498701"/>
          </a:xfrm>
        </p:grpSpPr>
        <p:grpSp>
          <p:nvGrpSpPr>
            <p:cNvPr id="61" name="Group 60"/>
            <p:cNvGrpSpPr/>
            <p:nvPr/>
          </p:nvGrpSpPr>
          <p:grpSpPr>
            <a:xfrm>
              <a:off x="2809461" y="707666"/>
              <a:ext cx="6239838" cy="3385892"/>
              <a:chOff x="2809461" y="707666"/>
              <a:chExt cx="6239838" cy="3385892"/>
            </a:xfrm>
          </p:grpSpPr>
          <p:cxnSp>
            <p:nvCxnSpPr>
              <p:cNvPr id="16" name="Straight Connector 15"/>
              <p:cNvCxnSpPr>
                <a:stCxn id="2" idx="2"/>
              </p:cNvCxnSpPr>
              <p:nvPr/>
            </p:nvCxnSpPr>
            <p:spPr>
              <a:xfrm flipH="1">
                <a:off x="3558747" y="707666"/>
                <a:ext cx="2265583" cy="42274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" idx="2"/>
                <a:endCxn id="6" idx="0"/>
              </p:cNvCxnSpPr>
              <p:nvPr/>
            </p:nvCxnSpPr>
            <p:spPr>
              <a:xfrm>
                <a:off x="5824330" y="707666"/>
                <a:ext cx="3014869" cy="42274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2"/>
                <a:endCxn id="7" idx="0"/>
              </p:cNvCxnSpPr>
              <p:nvPr/>
            </p:nvCxnSpPr>
            <p:spPr>
              <a:xfrm flipH="1">
                <a:off x="2898250" y="1512070"/>
                <a:ext cx="2926080" cy="96211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5" idx="2"/>
                <a:endCxn id="8" idx="0"/>
              </p:cNvCxnSpPr>
              <p:nvPr/>
            </p:nvCxnSpPr>
            <p:spPr>
              <a:xfrm>
                <a:off x="5824330" y="1512070"/>
                <a:ext cx="127222" cy="96211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" idx="2"/>
              </p:cNvCxnSpPr>
              <p:nvPr/>
            </p:nvCxnSpPr>
            <p:spPr>
              <a:xfrm>
                <a:off x="5824330" y="1512070"/>
                <a:ext cx="3224969" cy="94157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7" idx="2"/>
                <a:endCxn id="10" idx="0"/>
              </p:cNvCxnSpPr>
              <p:nvPr/>
            </p:nvCxnSpPr>
            <p:spPr>
              <a:xfrm flipH="1">
                <a:off x="2809461" y="2855843"/>
                <a:ext cx="88789" cy="51815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4243347" y="3039762"/>
                <a:ext cx="1708205" cy="105379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8" idx="2"/>
                <a:endCxn id="12" idx="0"/>
              </p:cNvCxnSpPr>
              <p:nvPr/>
            </p:nvCxnSpPr>
            <p:spPr>
              <a:xfrm>
                <a:off x="5951552" y="3039762"/>
                <a:ext cx="1580979" cy="105379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3" idx="0"/>
              <a:endCxn id="12" idx="2"/>
            </p:cNvCxnSpPr>
            <p:nvPr/>
          </p:nvCxnSpPr>
          <p:spPr>
            <a:xfrm flipV="1">
              <a:off x="7532530" y="4758818"/>
              <a:ext cx="1" cy="48768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531556" y="5935611"/>
              <a:ext cx="973" cy="27075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458351" y="5011114"/>
            <a:ext cx="2784390" cy="1474573"/>
            <a:chOff x="1285353" y="5060542"/>
            <a:chExt cx="2784390" cy="1474573"/>
          </a:xfrm>
        </p:grpSpPr>
        <p:sp>
          <p:nvSpPr>
            <p:cNvPr id="60" name="Rectangle 59"/>
            <p:cNvSpPr/>
            <p:nvPr/>
          </p:nvSpPr>
          <p:spPr>
            <a:xfrm>
              <a:off x="1285353" y="5060542"/>
              <a:ext cx="2784390" cy="14745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421743" y="5199584"/>
              <a:ext cx="2520565" cy="3790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standard HTML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21743" y="5724601"/>
              <a:ext cx="2520565" cy="3816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custom element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15802" y="6106264"/>
              <a:ext cx="732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cs typeface="Consolas" panose="020B0609020204030204" pitchFamily="49" charset="0"/>
                </a:rPr>
                <a:t>Legend</a:t>
              </a:r>
              <a:endParaRPr lang="en-US" sz="1400" dirty="0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68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Landers</dc:creator>
  <cp:lastModifiedBy>Preston Landers</cp:lastModifiedBy>
  <cp:revision>15</cp:revision>
  <dcterms:created xsi:type="dcterms:W3CDTF">2015-03-28T00:48:59Z</dcterms:created>
  <dcterms:modified xsi:type="dcterms:W3CDTF">2015-03-28T17:14:33Z</dcterms:modified>
</cp:coreProperties>
</file>