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62" r:id="rId3"/>
    <p:sldId id="272" r:id="rId4"/>
    <p:sldId id="270" r:id="rId5"/>
    <p:sldId id="271" r:id="rId6"/>
    <p:sldId id="273" r:id="rId7"/>
    <p:sldId id="275" r:id="rId8"/>
    <p:sldId id="260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C15F2-A736-43AB-ADC6-FC8EE30E08D3}" v="206" dt="2022-03-31T20:17:05.653"/>
    <p1510:client id="{CD1921D0-83AC-45C9-A51F-91DA033CD8A1}" v="2877" dt="2022-03-31T20:07:38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son, Preston" userId="d6b1b24e-66a9-4e00-a5ff-e68ab9528f8b" providerId="ADAL" clId="{CD1921D0-83AC-45C9-A51F-91DA033CD8A1}"/>
    <pc:docChg chg="undo custSel addSld delSld modSld modMainMaster">
      <pc:chgData name="Robertson, Preston" userId="d6b1b24e-66a9-4e00-a5ff-e68ab9528f8b" providerId="ADAL" clId="{CD1921D0-83AC-45C9-A51F-91DA033CD8A1}" dt="2022-03-31T20:07:38.633" v="3253" actId="20577"/>
      <pc:docMkLst>
        <pc:docMk/>
      </pc:docMkLst>
      <pc:sldChg chg="modSp mod">
        <pc:chgData name="Robertson, Preston" userId="d6b1b24e-66a9-4e00-a5ff-e68ab9528f8b" providerId="ADAL" clId="{CD1921D0-83AC-45C9-A51F-91DA033CD8A1}" dt="2022-03-31T14:53:17.208" v="47" actId="27636"/>
        <pc:sldMkLst>
          <pc:docMk/>
          <pc:sldMk cId="112694524" sldId="257"/>
        </pc:sldMkLst>
        <pc:spChg chg="mod">
          <ac:chgData name="Robertson, Preston" userId="d6b1b24e-66a9-4e00-a5ff-e68ab9528f8b" providerId="ADAL" clId="{CD1921D0-83AC-45C9-A51F-91DA033CD8A1}" dt="2022-03-31T14:53:17.208" v="47" actId="27636"/>
          <ac:spMkLst>
            <pc:docMk/>
            <pc:sldMk cId="112694524" sldId="257"/>
            <ac:spMk id="5" creationId="{00000000-0000-0000-0000-000000000000}"/>
          </ac:spMkLst>
        </pc:spChg>
      </pc:sldChg>
      <pc:sldChg chg="del">
        <pc:chgData name="Robertson, Preston" userId="d6b1b24e-66a9-4e00-a5ff-e68ab9528f8b" providerId="ADAL" clId="{CD1921D0-83AC-45C9-A51F-91DA033CD8A1}" dt="2022-03-31T14:54:16.795" v="106" actId="47"/>
        <pc:sldMkLst>
          <pc:docMk/>
          <pc:sldMk cId="911846395" sldId="259"/>
        </pc:sldMkLst>
      </pc:sldChg>
      <pc:sldChg chg="addSp delSp modSp mod">
        <pc:chgData name="Robertson, Preston" userId="d6b1b24e-66a9-4e00-a5ff-e68ab9528f8b" providerId="ADAL" clId="{CD1921D0-83AC-45C9-A51F-91DA033CD8A1}" dt="2022-03-31T20:07:38.633" v="3253" actId="20577"/>
        <pc:sldMkLst>
          <pc:docMk/>
          <pc:sldMk cId="1787523531" sldId="262"/>
        </pc:sldMkLst>
        <pc:spChg chg="mod">
          <ac:chgData name="Robertson, Preston" userId="d6b1b24e-66a9-4e00-a5ff-e68ab9528f8b" providerId="ADAL" clId="{CD1921D0-83AC-45C9-A51F-91DA033CD8A1}" dt="2022-03-31T14:54:09.731" v="99" actId="14100"/>
          <ac:spMkLst>
            <pc:docMk/>
            <pc:sldMk cId="1787523531" sldId="262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20:07:38.633" v="3253" actId="20577"/>
          <ac:spMkLst>
            <pc:docMk/>
            <pc:sldMk cId="1787523531" sldId="262"/>
            <ac:spMk id="6" creationId="{CB1E3CFA-A1E0-40AE-B2A8-ED3255A19B6F}"/>
          </ac:spMkLst>
        </pc:spChg>
        <pc:spChg chg="add del">
          <ac:chgData name="Robertson, Preston" userId="d6b1b24e-66a9-4e00-a5ff-e68ab9528f8b" providerId="ADAL" clId="{CD1921D0-83AC-45C9-A51F-91DA033CD8A1}" dt="2022-03-31T14:54:31.177" v="109" actId="22"/>
          <ac:spMkLst>
            <pc:docMk/>
            <pc:sldMk cId="1787523531" sldId="262"/>
            <ac:spMk id="8" creationId="{A24EA688-24B4-434B-81F0-549332371F20}"/>
          </ac:spMkLst>
        </pc:spChg>
        <pc:picChg chg="del">
          <ac:chgData name="Robertson, Preston" userId="d6b1b24e-66a9-4e00-a5ff-e68ab9528f8b" providerId="ADAL" clId="{CD1921D0-83AC-45C9-A51F-91DA033CD8A1}" dt="2022-03-31T14:53:51.700" v="98" actId="478"/>
          <ac:picMkLst>
            <pc:docMk/>
            <pc:sldMk cId="1787523531" sldId="262"/>
            <ac:picMk id="3" creationId="{5C4CD980-1365-4EF3-9846-BBAF6E27C146}"/>
          </ac:picMkLst>
        </pc:picChg>
      </pc:sldChg>
      <pc:sldChg chg="del">
        <pc:chgData name="Robertson, Preston" userId="d6b1b24e-66a9-4e00-a5ff-e68ab9528f8b" providerId="ADAL" clId="{CD1921D0-83AC-45C9-A51F-91DA033CD8A1}" dt="2022-03-31T14:54:14" v="103" actId="47"/>
        <pc:sldMkLst>
          <pc:docMk/>
          <pc:sldMk cId="3918645669" sldId="263"/>
        </pc:sldMkLst>
      </pc:sldChg>
      <pc:sldChg chg="del">
        <pc:chgData name="Robertson, Preston" userId="d6b1b24e-66a9-4e00-a5ff-e68ab9528f8b" providerId="ADAL" clId="{CD1921D0-83AC-45C9-A51F-91DA033CD8A1}" dt="2022-03-31T14:54:14.566" v="104" actId="47"/>
        <pc:sldMkLst>
          <pc:docMk/>
          <pc:sldMk cId="2783276635" sldId="264"/>
        </pc:sldMkLst>
      </pc:sldChg>
      <pc:sldChg chg="del">
        <pc:chgData name="Robertson, Preston" userId="d6b1b24e-66a9-4e00-a5ff-e68ab9528f8b" providerId="ADAL" clId="{CD1921D0-83AC-45C9-A51F-91DA033CD8A1}" dt="2022-03-31T14:54:12.416" v="100" actId="47"/>
        <pc:sldMkLst>
          <pc:docMk/>
          <pc:sldMk cId="3684770875" sldId="265"/>
        </pc:sldMkLst>
      </pc:sldChg>
      <pc:sldChg chg="del">
        <pc:chgData name="Robertson, Preston" userId="d6b1b24e-66a9-4e00-a5ff-e68ab9528f8b" providerId="ADAL" clId="{CD1921D0-83AC-45C9-A51F-91DA033CD8A1}" dt="2022-03-31T14:54:12.933" v="101" actId="47"/>
        <pc:sldMkLst>
          <pc:docMk/>
          <pc:sldMk cId="3639857639" sldId="266"/>
        </pc:sldMkLst>
      </pc:sldChg>
      <pc:sldChg chg="del">
        <pc:chgData name="Robertson, Preston" userId="d6b1b24e-66a9-4e00-a5ff-e68ab9528f8b" providerId="ADAL" clId="{CD1921D0-83AC-45C9-A51F-91DA033CD8A1}" dt="2022-03-31T14:54:13.419" v="102" actId="47"/>
        <pc:sldMkLst>
          <pc:docMk/>
          <pc:sldMk cId="1219626502" sldId="267"/>
        </pc:sldMkLst>
      </pc:sldChg>
      <pc:sldChg chg="del">
        <pc:chgData name="Robertson, Preston" userId="d6b1b24e-66a9-4e00-a5ff-e68ab9528f8b" providerId="ADAL" clId="{CD1921D0-83AC-45C9-A51F-91DA033CD8A1}" dt="2022-03-31T14:54:15.760" v="105" actId="47"/>
        <pc:sldMkLst>
          <pc:docMk/>
          <pc:sldMk cId="105990802" sldId="268"/>
        </pc:sldMkLst>
      </pc:sldChg>
      <pc:sldChg chg="addSp delSp modSp add mod">
        <pc:chgData name="Robertson, Preston" userId="d6b1b24e-66a9-4e00-a5ff-e68ab9528f8b" providerId="ADAL" clId="{CD1921D0-83AC-45C9-A51F-91DA033CD8A1}" dt="2022-03-31T20:05:59.133" v="3147" actId="20577"/>
        <pc:sldMkLst>
          <pc:docMk/>
          <pc:sldMk cId="3141961874" sldId="270"/>
        </pc:sldMkLst>
        <pc:spChg chg="mod">
          <ac:chgData name="Robertson, Preston" userId="d6b1b24e-66a9-4e00-a5ff-e68ab9528f8b" providerId="ADAL" clId="{CD1921D0-83AC-45C9-A51F-91DA033CD8A1}" dt="2022-03-31T14:55:43.584" v="145" actId="20577"/>
          <ac:spMkLst>
            <pc:docMk/>
            <pc:sldMk cId="3141961874" sldId="270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16:34:40.594" v="2044" actId="20577"/>
          <ac:spMkLst>
            <pc:docMk/>
            <pc:sldMk cId="3141961874" sldId="270"/>
            <ac:spMk id="6" creationId="{CB1E3CFA-A1E0-40AE-B2A8-ED3255A19B6F}"/>
          </ac:spMkLst>
        </pc:spChg>
        <pc:spChg chg="mod">
          <ac:chgData name="Robertson, Preston" userId="d6b1b24e-66a9-4e00-a5ff-e68ab9528f8b" providerId="ADAL" clId="{CD1921D0-83AC-45C9-A51F-91DA033CD8A1}" dt="2022-03-31T20:05:59.133" v="3147" actId="20577"/>
          <ac:spMkLst>
            <pc:docMk/>
            <pc:sldMk cId="3141961874" sldId="270"/>
            <ac:spMk id="7" creationId="{33353D7F-F3E5-480C-9B64-1D3D6EE27895}"/>
          </ac:spMkLst>
        </pc:spChg>
        <pc:picChg chg="add mod">
          <ac:chgData name="Robertson, Preston" userId="d6b1b24e-66a9-4e00-a5ff-e68ab9528f8b" providerId="ADAL" clId="{CD1921D0-83AC-45C9-A51F-91DA033CD8A1}" dt="2022-03-31T17:06:45.077" v="2053" actId="1076"/>
          <ac:picMkLst>
            <pc:docMk/>
            <pc:sldMk cId="3141961874" sldId="270"/>
            <ac:picMk id="3" creationId="{CEB1F263-E249-4259-B991-7B8F0FC8AECE}"/>
          </ac:picMkLst>
        </pc:picChg>
        <pc:picChg chg="add del">
          <ac:chgData name="Robertson, Preston" userId="d6b1b24e-66a9-4e00-a5ff-e68ab9528f8b" providerId="ADAL" clId="{CD1921D0-83AC-45C9-A51F-91DA033CD8A1}" dt="2022-03-31T16:26:53.588" v="1609"/>
          <ac:picMkLst>
            <pc:docMk/>
            <pc:sldMk cId="3141961874" sldId="270"/>
            <ac:picMk id="2050" creationId="{6EFBE786-242C-45A9-8A9D-F688836246DD}"/>
          </ac:picMkLst>
        </pc:picChg>
      </pc:sldChg>
      <pc:sldChg chg="addSp delSp modSp add mod">
        <pc:chgData name="Robertson, Preston" userId="d6b1b24e-66a9-4e00-a5ff-e68ab9528f8b" providerId="ADAL" clId="{CD1921D0-83AC-45C9-A51F-91DA033CD8A1}" dt="2022-03-31T20:06:17.273" v="3152" actId="1582"/>
        <pc:sldMkLst>
          <pc:docMk/>
          <pc:sldMk cId="623162066" sldId="271"/>
        </pc:sldMkLst>
        <pc:spChg chg="mod">
          <ac:chgData name="Robertson, Preston" userId="d6b1b24e-66a9-4e00-a5ff-e68ab9528f8b" providerId="ADAL" clId="{CD1921D0-83AC-45C9-A51F-91DA033CD8A1}" dt="2022-03-31T14:57:08.547" v="266" actId="20577"/>
          <ac:spMkLst>
            <pc:docMk/>
            <pc:sldMk cId="623162066" sldId="271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18:21:46.213" v="3056" actId="20577"/>
          <ac:spMkLst>
            <pc:docMk/>
            <pc:sldMk cId="623162066" sldId="271"/>
            <ac:spMk id="6" creationId="{CB1E3CFA-A1E0-40AE-B2A8-ED3255A19B6F}"/>
          </ac:spMkLst>
        </pc:spChg>
        <pc:spChg chg="mod">
          <ac:chgData name="Robertson, Preston" userId="d6b1b24e-66a9-4e00-a5ff-e68ab9528f8b" providerId="ADAL" clId="{CD1921D0-83AC-45C9-A51F-91DA033CD8A1}" dt="2022-03-31T20:06:04.993" v="3149" actId="20577"/>
          <ac:spMkLst>
            <pc:docMk/>
            <pc:sldMk cId="623162066" sldId="271"/>
            <ac:spMk id="7" creationId="{33353D7F-F3E5-480C-9B64-1D3D6EE27895}"/>
          </ac:spMkLst>
        </pc:spChg>
        <pc:spChg chg="add del">
          <ac:chgData name="Robertson, Preston" userId="d6b1b24e-66a9-4e00-a5ff-e68ab9528f8b" providerId="ADAL" clId="{CD1921D0-83AC-45C9-A51F-91DA033CD8A1}" dt="2022-03-31T15:01:27.176" v="317" actId="22"/>
          <ac:spMkLst>
            <pc:docMk/>
            <pc:sldMk cId="623162066" sldId="271"/>
            <ac:spMk id="8" creationId="{3B7756AE-0F41-464B-9749-6C6FCFDD605A}"/>
          </ac:spMkLst>
        </pc:spChg>
        <pc:picChg chg="add mod">
          <ac:chgData name="Robertson, Preston" userId="d6b1b24e-66a9-4e00-a5ff-e68ab9528f8b" providerId="ADAL" clId="{CD1921D0-83AC-45C9-A51F-91DA033CD8A1}" dt="2022-03-31T20:06:17.273" v="3152" actId="1582"/>
          <ac:picMkLst>
            <pc:docMk/>
            <pc:sldMk cId="623162066" sldId="271"/>
            <ac:picMk id="3074" creationId="{D43FD29E-DA14-435A-91F4-C6082C4F20CE}"/>
          </ac:picMkLst>
        </pc:picChg>
      </pc:sldChg>
      <pc:sldChg chg="addSp delSp modSp add mod">
        <pc:chgData name="Robertson, Preston" userId="d6b1b24e-66a9-4e00-a5ff-e68ab9528f8b" providerId="ADAL" clId="{CD1921D0-83AC-45C9-A51F-91DA033CD8A1}" dt="2022-03-31T20:05:53.185" v="3145" actId="20577"/>
        <pc:sldMkLst>
          <pc:docMk/>
          <pc:sldMk cId="790712574" sldId="272"/>
        </pc:sldMkLst>
        <pc:spChg chg="mod">
          <ac:chgData name="Robertson, Preston" userId="d6b1b24e-66a9-4e00-a5ff-e68ab9528f8b" providerId="ADAL" clId="{CD1921D0-83AC-45C9-A51F-91DA033CD8A1}" dt="2022-03-31T14:57:41.204" v="305" actId="20577"/>
          <ac:spMkLst>
            <pc:docMk/>
            <pc:sldMk cId="790712574" sldId="272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16:23:22.987" v="1541" actId="20577"/>
          <ac:spMkLst>
            <pc:docMk/>
            <pc:sldMk cId="790712574" sldId="272"/>
            <ac:spMk id="6" creationId="{CB1E3CFA-A1E0-40AE-B2A8-ED3255A19B6F}"/>
          </ac:spMkLst>
        </pc:spChg>
        <pc:spChg chg="mod">
          <ac:chgData name="Robertson, Preston" userId="d6b1b24e-66a9-4e00-a5ff-e68ab9528f8b" providerId="ADAL" clId="{CD1921D0-83AC-45C9-A51F-91DA033CD8A1}" dt="2022-03-31T20:05:53.185" v="3145" actId="20577"/>
          <ac:spMkLst>
            <pc:docMk/>
            <pc:sldMk cId="790712574" sldId="272"/>
            <ac:spMk id="7" creationId="{33353D7F-F3E5-480C-9B64-1D3D6EE27895}"/>
          </ac:spMkLst>
        </pc:spChg>
        <pc:picChg chg="add del mod">
          <ac:chgData name="Robertson, Preston" userId="d6b1b24e-66a9-4e00-a5ff-e68ab9528f8b" providerId="ADAL" clId="{CD1921D0-83AC-45C9-A51F-91DA033CD8A1}" dt="2022-03-31T16:25:20.426" v="1551" actId="478"/>
          <ac:picMkLst>
            <pc:docMk/>
            <pc:sldMk cId="790712574" sldId="272"/>
            <ac:picMk id="1026" creationId="{9B08CBB7-4688-4F9F-AF15-9F748B52EA9F}"/>
          </ac:picMkLst>
        </pc:picChg>
        <pc:picChg chg="add mod">
          <ac:chgData name="Robertson, Preston" userId="d6b1b24e-66a9-4e00-a5ff-e68ab9528f8b" providerId="ADAL" clId="{CD1921D0-83AC-45C9-A51F-91DA033CD8A1}" dt="2022-03-31T16:25:25.905" v="1553" actId="1076"/>
          <ac:picMkLst>
            <pc:docMk/>
            <pc:sldMk cId="790712574" sldId="272"/>
            <ac:picMk id="1028" creationId="{B0FF7D99-83ED-4687-8317-8D49295158EA}"/>
          </ac:picMkLst>
        </pc:picChg>
      </pc:sldChg>
      <pc:sldChg chg="addSp modSp add mod">
        <pc:chgData name="Robertson, Preston" userId="d6b1b24e-66a9-4e00-a5ff-e68ab9528f8b" providerId="ADAL" clId="{CD1921D0-83AC-45C9-A51F-91DA033CD8A1}" dt="2022-03-31T20:06:23.768" v="3154" actId="20577"/>
        <pc:sldMkLst>
          <pc:docMk/>
          <pc:sldMk cId="2595359312" sldId="273"/>
        </pc:sldMkLst>
        <pc:spChg chg="mod">
          <ac:chgData name="Robertson, Preston" userId="d6b1b24e-66a9-4e00-a5ff-e68ab9528f8b" providerId="ADAL" clId="{CD1921D0-83AC-45C9-A51F-91DA033CD8A1}" dt="2022-03-31T15:01:59.606" v="395" actId="20577"/>
          <ac:spMkLst>
            <pc:docMk/>
            <pc:sldMk cId="2595359312" sldId="273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16:17:13.654" v="1131" actId="20577"/>
          <ac:spMkLst>
            <pc:docMk/>
            <pc:sldMk cId="2595359312" sldId="273"/>
            <ac:spMk id="6" creationId="{CB1E3CFA-A1E0-40AE-B2A8-ED3255A19B6F}"/>
          </ac:spMkLst>
        </pc:spChg>
        <pc:spChg chg="mod">
          <ac:chgData name="Robertson, Preston" userId="d6b1b24e-66a9-4e00-a5ff-e68ab9528f8b" providerId="ADAL" clId="{CD1921D0-83AC-45C9-A51F-91DA033CD8A1}" dt="2022-03-31T20:06:23.768" v="3154" actId="20577"/>
          <ac:spMkLst>
            <pc:docMk/>
            <pc:sldMk cId="2595359312" sldId="273"/>
            <ac:spMk id="7" creationId="{33353D7F-F3E5-480C-9B64-1D3D6EE27895}"/>
          </ac:spMkLst>
        </pc:spChg>
        <pc:picChg chg="add mod">
          <ac:chgData name="Robertson, Preston" userId="d6b1b24e-66a9-4e00-a5ff-e68ab9528f8b" providerId="ADAL" clId="{CD1921D0-83AC-45C9-A51F-91DA033CD8A1}" dt="2022-03-31T16:13:42.779" v="637" actId="1076"/>
          <ac:picMkLst>
            <pc:docMk/>
            <pc:sldMk cId="2595359312" sldId="273"/>
            <ac:picMk id="3" creationId="{A8A69400-A126-43CE-86BA-A990CFAC6C7E}"/>
          </ac:picMkLst>
        </pc:picChg>
        <pc:picChg chg="add mod">
          <ac:chgData name="Robertson, Preston" userId="d6b1b24e-66a9-4e00-a5ff-e68ab9528f8b" providerId="ADAL" clId="{CD1921D0-83AC-45C9-A51F-91DA033CD8A1}" dt="2022-03-31T16:13:50.149" v="640" actId="1076"/>
          <ac:picMkLst>
            <pc:docMk/>
            <pc:sldMk cId="2595359312" sldId="273"/>
            <ac:picMk id="8" creationId="{F143F6B9-E0C2-47DE-B672-30AEA7592590}"/>
          </ac:picMkLst>
        </pc:picChg>
      </pc:sldChg>
      <pc:sldChg chg="addSp delSp modSp add mod modAnim">
        <pc:chgData name="Robertson, Preston" userId="d6b1b24e-66a9-4e00-a5ff-e68ab9528f8b" providerId="ADAL" clId="{CD1921D0-83AC-45C9-A51F-91DA033CD8A1}" dt="2022-03-31T16:12:19.875" v="627" actId="20577"/>
        <pc:sldMkLst>
          <pc:docMk/>
          <pc:sldMk cId="3220157330" sldId="274"/>
        </pc:sldMkLst>
        <pc:spChg chg="mod">
          <ac:chgData name="Robertson, Preston" userId="d6b1b24e-66a9-4e00-a5ff-e68ab9528f8b" providerId="ADAL" clId="{CD1921D0-83AC-45C9-A51F-91DA033CD8A1}" dt="2022-03-31T16:07:05.971" v="555" actId="20577"/>
          <ac:spMkLst>
            <pc:docMk/>
            <pc:sldMk cId="3220157330" sldId="274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16:12:19.875" v="627" actId="20577"/>
          <ac:spMkLst>
            <pc:docMk/>
            <pc:sldMk cId="3220157330" sldId="274"/>
            <ac:spMk id="6" creationId="{CB1E3CFA-A1E0-40AE-B2A8-ED3255A19B6F}"/>
          </ac:spMkLst>
        </pc:spChg>
        <pc:picChg chg="add mod">
          <ac:chgData name="Robertson, Preston" userId="d6b1b24e-66a9-4e00-a5ff-e68ab9528f8b" providerId="ADAL" clId="{CD1921D0-83AC-45C9-A51F-91DA033CD8A1}" dt="2022-03-31T16:09:35.468" v="577" actId="1076"/>
          <ac:picMkLst>
            <pc:docMk/>
            <pc:sldMk cId="3220157330" sldId="274"/>
            <ac:picMk id="3" creationId="{D303C7B8-65B6-47CD-B3D9-C9F7AB96A078}"/>
          </ac:picMkLst>
        </pc:picChg>
        <pc:picChg chg="add del mod">
          <ac:chgData name="Robertson, Preston" userId="d6b1b24e-66a9-4e00-a5ff-e68ab9528f8b" providerId="ADAL" clId="{CD1921D0-83AC-45C9-A51F-91DA033CD8A1}" dt="2022-03-31T16:11:54.495" v="613" actId="478"/>
          <ac:picMkLst>
            <pc:docMk/>
            <pc:sldMk cId="3220157330" sldId="274"/>
            <ac:picMk id="8" creationId="{23648F2A-A8D2-4E51-A4D8-71BCAFCA518E}"/>
          </ac:picMkLst>
        </pc:picChg>
      </pc:sldChg>
      <pc:sldChg chg="addSp delSp modSp mod modAnim">
        <pc:chgData name="Robertson, Preston" userId="d6b1b24e-66a9-4e00-a5ff-e68ab9528f8b" providerId="ADAL" clId="{CD1921D0-83AC-45C9-A51F-91DA033CD8A1}" dt="2022-03-31T20:06:30.107" v="3156" actId="20577"/>
        <pc:sldMkLst>
          <pc:docMk/>
          <pc:sldMk cId="781530283" sldId="275"/>
        </pc:sldMkLst>
        <pc:spChg chg="mod">
          <ac:chgData name="Robertson, Preston" userId="d6b1b24e-66a9-4e00-a5ff-e68ab9528f8b" providerId="ADAL" clId="{CD1921D0-83AC-45C9-A51F-91DA033CD8A1}" dt="2022-03-31T20:04:48.632" v="3135" actId="20577"/>
          <ac:spMkLst>
            <pc:docMk/>
            <pc:sldMk cId="781530283" sldId="275"/>
            <ac:spMk id="4" creationId="{EB09520B-2AC3-496B-9B96-B50E5D8F35DE}"/>
          </ac:spMkLst>
        </pc:spChg>
        <pc:spChg chg="mod">
          <ac:chgData name="Robertson, Preston" userId="d6b1b24e-66a9-4e00-a5ff-e68ab9528f8b" providerId="ADAL" clId="{CD1921D0-83AC-45C9-A51F-91DA033CD8A1}" dt="2022-03-31T20:04:38.054" v="3111" actId="113"/>
          <ac:spMkLst>
            <pc:docMk/>
            <pc:sldMk cId="781530283" sldId="275"/>
            <ac:spMk id="6" creationId="{CB1E3CFA-A1E0-40AE-B2A8-ED3255A19B6F}"/>
          </ac:spMkLst>
        </pc:spChg>
        <pc:spChg chg="mod">
          <ac:chgData name="Robertson, Preston" userId="d6b1b24e-66a9-4e00-a5ff-e68ab9528f8b" providerId="ADAL" clId="{CD1921D0-83AC-45C9-A51F-91DA033CD8A1}" dt="2022-03-31T20:06:30.107" v="3156" actId="20577"/>
          <ac:spMkLst>
            <pc:docMk/>
            <pc:sldMk cId="781530283" sldId="275"/>
            <ac:spMk id="7" creationId="{33353D7F-F3E5-480C-9B64-1D3D6EE27895}"/>
          </ac:spMkLst>
        </pc:spChg>
        <pc:picChg chg="del">
          <ac:chgData name="Robertson, Preston" userId="d6b1b24e-66a9-4e00-a5ff-e68ab9528f8b" providerId="ADAL" clId="{CD1921D0-83AC-45C9-A51F-91DA033CD8A1}" dt="2022-03-31T20:04:52.505" v="3137" actId="478"/>
          <ac:picMkLst>
            <pc:docMk/>
            <pc:sldMk cId="781530283" sldId="275"/>
            <ac:picMk id="3" creationId="{A8A69400-A126-43CE-86BA-A990CFAC6C7E}"/>
          </ac:picMkLst>
        </pc:picChg>
        <pc:picChg chg="add mod">
          <ac:chgData name="Robertson, Preston" userId="d6b1b24e-66a9-4e00-a5ff-e68ab9528f8b" providerId="ADAL" clId="{CD1921D0-83AC-45C9-A51F-91DA033CD8A1}" dt="2022-03-31T20:05:44.554" v="3143" actId="1582"/>
          <ac:picMkLst>
            <pc:docMk/>
            <pc:sldMk cId="781530283" sldId="275"/>
            <ac:picMk id="5" creationId="{61EABA5B-A964-4609-89D8-3CD21D5A82A0}"/>
          </ac:picMkLst>
        </pc:picChg>
        <pc:picChg chg="del">
          <ac:chgData name="Robertson, Preston" userId="d6b1b24e-66a9-4e00-a5ff-e68ab9528f8b" providerId="ADAL" clId="{CD1921D0-83AC-45C9-A51F-91DA033CD8A1}" dt="2022-03-31T20:04:51.738" v="3136" actId="478"/>
          <ac:picMkLst>
            <pc:docMk/>
            <pc:sldMk cId="781530283" sldId="275"/>
            <ac:picMk id="8" creationId="{F143F6B9-E0C2-47DE-B672-30AEA7592590}"/>
          </ac:picMkLst>
        </pc:picChg>
      </pc:sldChg>
      <pc:sldMasterChg chg="modSp mod">
        <pc:chgData name="Robertson, Preston" userId="d6b1b24e-66a9-4e00-a5ff-e68ab9528f8b" providerId="ADAL" clId="{CD1921D0-83AC-45C9-A51F-91DA033CD8A1}" dt="2022-03-31T14:45:59.613" v="30" actId="20577"/>
        <pc:sldMasterMkLst>
          <pc:docMk/>
          <pc:sldMasterMk cId="1715177975" sldId="2147483660"/>
        </pc:sldMasterMkLst>
        <pc:spChg chg="mod">
          <ac:chgData name="Robertson, Preston" userId="d6b1b24e-66a9-4e00-a5ff-e68ab9528f8b" providerId="ADAL" clId="{CD1921D0-83AC-45C9-A51F-91DA033CD8A1}" dt="2022-03-31T14:45:59.613" v="30" actId="20577"/>
          <ac:spMkLst>
            <pc:docMk/>
            <pc:sldMasterMk cId="1715177975" sldId="2147483660"/>
            <ac:spMk id="9" creationId="{00000000-0000-0000-0000-000000000000}"/>
          </ac:spMkLst>
        </pc:spChg>
      </pc:sldMasterChg>
    </pc:docChg>
  </pc:docChgLst>
  <pc:docChgLst>
    <pc:chgData name="Robertson, Preston" userId="d6b1b24e-66a9-4e00-a5ff-e68ab9528f8b" providerId="ADAL" clId="{A92C15F2-A736-43AB-ADC6-FC8EE30E08D3}"/>
    <pc:docChg chg="custSel addSld delSld modSld sldOrd">
      <pc:chgData name="Robertson, Preston" userId="d6b1b24e-66a9-4e00-a5ff-e68ab9528f8b" providerId="ADAL" clId="{A92C15F2-A736-43AB-ADC6-FC8EE30E08D3}" dt="2022-03-31T20:17:05.653" v="325" actId="404"/>
      <pc:docMkLst>
        <pc:docMk/>
      </pc:docMkLst>
      <pc:sldChg chg="addSp modSp mod">
        <pc:chgData name="Robertson, Preston" userId="d6b1b24e-66a9-4e00-a5ff-e68ab9528f8b" providerId="ADAL" clId="{A92C15F2-A736-43AB-ADC6-FC8EE30E08D3}" dt="2022-03-31T19:53:13.066" v="294" actId="20577"/>
        <pc:sldMkLst>
          <pc:docMk/>
          <pc:sldMk cId="1865832190" sldId="260"/>
        </pc:sldMkLst>
        <pc:spChg chg="add mod">
          <ac:chgData name="Robertson, Preston" userId="d6b1b24e-66a9-4e00-a5ff-e68ab9528f8b" providerId="ADAL" clId="{A92C15F2-A736-43AB-ADC6-FC8EE30E08D3}" dt="2022-03-31T19:53:13.066" v="294" actId="20577"/>
          <ac:spMkLst>
            <pc:docMk/>
            <pc:sldMk cId="1865832190" sldId="260"/>
            <ac:spMk id="5" creationId="{CC0DD182-D70D-4BF6-AA29-243B5ECE4220}"/>
          </ac:spMkLst>
        </pc:spChg>
      </pc:sldChg>
      <pc:sldChg chg="modSp">
        <pc:chgData name="Robertson, Preston" userId="d6b1b24e-66a9-4e00-a5ff-e68ab9528f8b" providerId="ADAL" clId="{A92C15F2-A736-43AB-ADC6-FC8EE30E08D3}" dt="2022-03-31T19:52:11.826" v="186" actId="20577"/>
        <pc:sldMkLst>
          <pc:docMk/>
          <pc:sldMk cId="1787523531" sldId="262"/>
        </pc:sldMkLst>
        <pc:spChg chg="mod">
          <ac:chgData name="Robertson, Preston" userId="d6b1b24e-66a9-4e00-a5ff-e68ab9528f8b" providerId="ADAL" clId="{A92C15F2-A736-43AB-ADC6-FC8EE30E08D3}" dt="2022-03-31T19:52:11.826" v="186" actId="20577"/>
          <ac:spMkLst>
            <pc:docMk/>
            <pc:sldMk cId="1787523531" sldId="262"/>
            <ac:spMk id="6" creationId="{CB1E3CFA-A1E0-40AE-B2A8-ED3255A19B6F}"/>
          </ac:spMkLst>
        </pc:spChg>
      </pc:sldChg>
      <pc:sldChg chg="mod ord modShow">
        <pc:chgData name="Robertson, Preston" userId="d6b1b24e-66a9-4e00-a5ff-e68ab9528f8b" providerId="ADAL" clId="{A92C15F2-A736-43AB-ADC6-FC8EE30E08D3}" dt="2022-03-31T19:50:46.825" v="162"/>
        <pc:sldMkLst>
          <pc:docMk/>
          <pc:sldMk cId="3220157330" sldId="274"/>
        </pc:sldMkLst>
      </pc:sldChg>
      <pc:sldChg chg="modSp add mod">
        <pc:chgData name="Robertson, Preston" userId="d6b1b24e-66a9-4e00-a5ff-e68ab9528f8b" providerId="ADAL" clId="{A92C15F2-A736-43AB-ADC6-FC8EE30E08D3}" dt="2022-03-31T20:17:05.653" v="325" actId="404"/>
        <pc:sldMkLst>
          <pc:docMk/>
          <pc:sldMk cId="781530283" sldId="275"/>
        </pc:sldMkLst>
        <pc:spChg chg="mod">
          <ac:chgData name="Robertson, Preston" userId="d6b1b24e-66a9-4e00-a5ff-e68ab9528f8b" providerId="ADAL" clId="{A92C15F2-A736-43AB-ADC6-FC8EE30E08D3}" dt="2022-03-31T19:51:28.467" v="175" actId="20577"/>
          <ac:spMkLst>
            <pc:docMk/>
            <pc:sldMk cId="781530283" sldId="275"/>
            <ac:spMk id="4" creationId="{EB09520B-2AC3-496B-9B96-B50E5D8F35DE}"/>
          </ac:spMkLst>
        </pc:spChg>
        <pc:spChg chg="mod">
          <ac:chgData name="Robertson, Preston" userId="d6b1b24e-66a9-4e00-a5ff-e68ab9528f8b" providerId="ADAL" clId="{A92C15F2-A736-43AB-ADC6-FC8EE30E08D3}" dt="2022-03-31T20:17:05.653" v="325" actId="404"/>
          <ac:spMkLst>
            <pc:docMk/>
            <pc:sldMk cId="781530283" sldId="275"/>
            <ac:spMk id="6" creationId="{CB1E3CFA-A1E0-40AE-B2A8-ED3255A19B6F}"/>
          </ac:spMkLst>
        </pc:spChg>
      </pc:sldChg>
      <pc:sldChg chg="add del">
        <pc:chgData name="Robertson, Preston" userId="d6b1b24e-66a9-4e00-a5ff-e68ab9528f8b" providerId="ADAL" clId="{A92C15F2-A736-43AB-ADC6-FC8EE30E08D3}" dt="2022-03-31T19:52:26.064" v="188"/>
        <pc:sldMkLst>
          <pc:docMk/>
          <pc:sldMk cId="158224479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4515-329F-4464-BF72-08DB5004AE5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16C5-6B79-4E0D-B3CB-18FD1DCA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ourself, what we do and the department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B7746-7AB4-4E22-98C1-B156F1B8C8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2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 to tell us in their own words what AM</a:t>
            </a:r>
          </a:p>
          <a:p>
            <a:endParaRPr lang="en-US"/>
          </a:p>
          <a:p>
            <a:r>
              <a:rPr lang="en-US"/>
              <a:t>History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B7746-7AB4-4E22-98C1-B156F1B8C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7430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92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94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3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82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3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08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135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27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8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50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9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5940102"/>
            <a:ext cx="12191997" cy="917899"/>
          </a:xfrm>
          <a:prstGeom prst="rect">
            <a:avLst/>
          </a:prstGeom>
          <a:solidFill>
            <a:srgbClr val="5D17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29934" y="6045108"/>
            <a:ext cx="338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+mj-lt"/>
              </a:rPr>
              <a:t>IE 8990 Presentation</a:t>
            </a:r>
          </a:p>
          <a:p>
            <a:pPr algn="r"/>
            <a:r>
              <a:rPr lang="en-US" sz="2000">
                <a:solidFill>
                  <a:schemeClr val="bg1"/>
                </a:solidFill>
                <a:latin typeface="+mj-lt"/>
              </a:rPr>
              <a:t>Spring 2022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59FDA9-F8BE-4BB0-82E2-90EAB866AD3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" y="5943048"/>
            <a:ext cx="5161922" cy="97047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699EE6-524C-4FDD-A23D-266B02DA9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2132" y="169632"/>
            <a:ext cx="780535" cy="425681"/>
          </a:xfrm>
          <a:prstGeom prst="rect">
            <a:avLst/>
          </a:prstGeom>
        </p:spPr>
        <p:txBody>
          <a:bodyPr/>
          <a:lstStyle/>
          <a:p>
            <a:fld id="{5B97EBFB-D3D3-45E4-9993-F6DFFFA71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gr41@msstate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05543" y="1930623"/>
            <a:ext cx="10580914" cy="10980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Stochastic Recursive Gradient Descent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31543-BF76-4A34-8320-1854E3A55251}"/>
              </a:ext>
            </a:extLst>
          </p:cNvPr>
          <p:cNvSpPr txBox="1"/>
          <p:nvPr/>
        </p:nvSpPr>
        <p:spPr>
          <a:xfrm>
            <a:off x="805543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By: Preston Robertson</a:t>
            </a:r>
            <a:r>
              <a:rPr lang="en-US" b="1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Steps to Stochastic Recursive Gradient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Recursion: </a:t>
            </a:r>
            <a:r>
              <a:rPr lang="en-US"/>
              <a:t>Relating to or involving a program or routine of which a part requires the application of the whole, so that its explicit interpretation requires in general many successive executions.</a:t>
            </a:r>
            <a:endParaRPr lang="en-US" b="1"/>
          </a:p>
          <a:p>
            <a:endParaRPr lang="en-US" b="1"/>
          </a:p>
          <a:p>
            <a:r>
              <a:rPr lang="en-US" b="1"/>
              <a:t>Momentum Based Learning:</a:t>
            </a:r>
          </a:p>
          <a:p>
            <a:endParaRPr lang="en-US" b="1"/>
          </a:p>
          <a:p>
            <a:r>
              <a:rPr lang="en-US" b="1"/>
              <a:t>Iterate Averaging:</a:t>
            </a:r>
          </a:p>
          <a:p>
            <a:endParaRPr lang="en-US" b="1"/>
          </a:p>
          <a:p>
            <a:r>
              <a:rPr lang="en-US" b="1"/>
              <a:t>Constant Step Size: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3" name="Picture 2" descr="A black and white drawing of a tree&#10;&#10;Description automatically generated with medium confidence">
            <a:extLst>
              <a:ext uri="{FF2B5EF4-FFF2-40B4-BE49-F238E27FC236}">
                <a16:creationId xmlns:a16="http://schemas.microsoft.com/office/drawing/2014/main" id="{D303C7B8-65B6-47CD-B3D9-C9F7AB96A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49" y="1042987"/>
            <a:ext cx="3619500" cy="47720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01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Objective: </a:t>
            </a:r>
            <a:r>
              <a:rPr lang="en-US"/>
              <a:t>Learning a modern implementation of the stochastic gradient descent.</a:t>
            </a:r>
            <a:endParaRPr lang="en-US" b="1"/>
          </a:p>
          <a:p>
            <a:endParaRPr lang="en-US" b="1"/>
          </a:p>
          <a:p>
            <a:r>
              <a:rPr lang="en-US" b="1"/>
              <a:t>Overview: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Neural Network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Stochastic 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Updates to Stochastic 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Stochastic Recursive 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Literature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75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Neural Networks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Why: </a:t>
            </a:r>
            <a:r>
              <a:rPr lang="en-US"/>
              <a:t>Neural Networks learn in order to solve supervised learning problems.</a:t>
            </a:r>
            <a:br>
              <a:rPr lang="en-US" b="1"/>
            </a:br>
            <a:br>
              <a:rPr lang="en-US" b="1"/>
            </a:br>
            <a:r>
              <a:rPr lang="en-US" b="1"/>
              <a:t>How: </a:t>
            </a:r>
            <a:r>
              <a:rPr lang="en-US"/>
              <a:t>The neural network learns through a combination of </a:t>
            </a:r>
            <a:r>
              <a:rPr lang="en-US" b="1"/>
              <a:t>back-propagation </a:t>
            </a:r>
            <a:r>
              <a:rPr lang="en-US"/>
              <a:t>and </a:t>
            </a:r>
            <a:r>
              <a:rPr lang="en-US" b="1"/>
              <a:t>stochastic gradient descent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 b="1"/>
              <a:t>Back-propagation: </a:t>
            </a:r>
            <a:r>
              <a:rPr lang="en-US"/>
              <a:t>Taking the error in the final layer and propagating that error through each layer of the neural network.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</a:t>
            </a:r>
          </a:p>
        </p:txBody>
      </p:sp>
      <p:pic>
        <p:nvPicPr>
          <p:cNvPr id="1028" name="Picture 4" descr="Architecture of the back-propagation neural network (BPNN). | Download  Scientific Diagram">
            <a:extLst>
              <a:ext uri="{FF2B5EF4-FFF2-40B4-BE49-F238E27FC236}">
                <a16:creationId xmlns:a16="http://schemas.microsoft.com/office/drawing/2014/main" id="{B0FF7D99-83ED-4687-8317-8D492951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44" y="1634067"/>
            <a:ext cx="3579554" cy="275801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Stochastic Gradient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Why: </a:t>
            </a:r>
            <a:r>
              <a:rPr lang="en-US"/>
              <a:t>Optimizing the neural network. </a:t>
            </a:r>
            <a:endParaRPr lang="en-US" b="1"/>
          </a:p>
          <a:p>
            <a:endParaRPr lang="en-US" b="1"/>
          </a:p>
          <a:p>
            <a:r>
              <a:rPr lang="en-US" b="1"/>
              <a:t>What: </a:t>
            </a:r>
            <a:r>
              <a:rPr lang="en-US"/>
              <a:t>Updating the weights and biases to have the optimal output of the neural network. </a:t>
            </a:r>
            <a:endParaRPr lang="en-US" b="1"/>
          </a:p>
          <a:p>
            <a:endParaRPr lang="en-US" b="1"/>
          </a:p>
          <a:p>
            <a:r>
              <a:rPr lang="en-US" b="1"/>
              <a:t>How: </a:t>
            </a:r>
            <a:r>
              <a:rPr lang="en-US"/>
              <a:t>Through finding the derivative of all weights and biases with respect to the loss, it is possible to take the gradient and find the local/global minimum loss given each weight and bias.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EB1F263-E249-4259-B991-7B8F0FC8A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63" y="1261034"/>
            <a:ext cx="4270379" cy="35734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19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Updates to SGD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Why: </a:t>
            </a:r>
            <a:r>
              <a:rPr lang="en-US"/>
              <a:t>The original SGD method is not the perfect way to optimize the neural network and has problems of its own.</a:t>
            </a:r>
            <a:endParaRPr lang="en-US" b="1"/>
          </a:p>
          <a:p>
            <a:endParaRPr lang="en-US" b="1"/>
          </a:p>
          <a:p>
            <a:r>
              <a:rPr lang="en-US" b="1"/>
              <a:t>Momentum Based Learning: </a:t>
            </a:r>
            <a:r>
              <a:rPr lang="en-US"/>
              <a:t>SGD can be a slow process that takes several epochs. MBL tries to mitigate this downside by speeding up the descent if it is going in a continuous direction.</a:t>
            </a:r>
            <a:endParaRPr lang="en-US" b="1"/>
          </a:p>
          <a:p>
            <a:endParaRPr lang="en-US" b="1"/>
          </a:p>
          <a:p>
            <a:r>
              <a:rPr lang="en-US" b="1"/>
              <a:t>Constant Step Size: </a:t>
            </a:r>
            <a:r>
              <a:rPr lang="en-US"/>
              <a:t>The SGD can have a limited step size to keep from getting trapped in what is the local minimum but not global minimum.</a:t>
            </a:r>
            <a:endParaRPr lang="en-US" b="1"/>
          </a:p>
          <a:p>
            <a:endParaRPr lang="en-US" b="1"/>
          </a:p>
          <a:p>
            <a:r>
              <a:rPr lang="en-US" b="1"/>
              <a:t>Several more…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5</a:t>
            </a:r>
          </a:p>
        </p:txBody>
      </p:sp>
      <p:pic>
        <p:nvPicPr>
          <p:cNvPr id="3074" name="Picture 2" descr="Stochastic vs Batch Gradient Descent | by Divakar Kapil | Medium">
            <a:extLst>
              <a:ext uri="{FF2B5EF4-FFF2-40B4-BE49-F238E27FC236}">
                <a16:creationId xmlns:a16="http://schemas.microsoft.com/office/drawing/2014/main" id="{D43FD29E-DA14-435A-91F4-C6082C4F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33" y="1836800"/>
            <a:ext cx="3634965" cy="225750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Stochastic Recursive Gradient Descent Algorithm (SARAH)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Why: </a:t>
            </a:r>
            <a:r>
              <a:rPr lang="en-US"/>
              <a:t>To find a way to optimize solutions faster</a:t>
            </a:r>
            <a:endParaRPr lang="en-US" b="1"/>
          </a:p>
          <a:p>
            <a:endParaRPr lang="en-US" b="1"/>
          </a:p>
          <a:p>
            <a:r>
              <a:rPr lang="en-US" b="1"/>
              <a:t>Recursion: </a:t>
            </a:r>
            <a:r>
              <a:rPr lang="en-US"/>
              <a:t>Relating to or involving a program or routine of which a part requires the application of the whole, so that its explicit interpretation requires in general many successive executions.</a:t>
            </a:r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 b="1"/>
              <a:t>What: </a:t>
            </a:r>
            <a:r>
              <a:rPr lang="en-US"/>
              <a:t>The algorithm considers all previous points and iterates across all to determine the global minimum.</a:t>
            </a:r>
            <a:endParaRPr lang="en-US" b="1"/>
          </a:p>
          <a:p>
            <a:endParaRPr lang="en-US" b="1"/>
          </a:p>
          <a:p>
            <a:r>
              <a:rPr lang="en-US" b="1"/>
              <a:t>How: </a:t>
            </a:r>
            <a:r>
              <a:rPr lang="en-US"/>
              <a:t>By finding several different local minimums in each iteration, effectively grid searching, it is easier and faster to find the global minimum.   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69400-A126-43CE-86BA-A990CFAC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222" y="3429000"/>
            <a:ext cx="3696020" cy="221761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 descr="A black and white drawing of a tree&#10;&#10;Description automatically generated with medium confidence">
            <a:extLst>
              <a:ext uri="{FF2B5EF4-FFF2-40B4-BE49-F238E27FC236}">
                <a16:creationId xmlns:a16="http://schemas.microsoft.com/office/drawing/2014/main" id="{F143F6B9-E0C2-47DE-B672-30AEA7592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16" y="911163"/>
            <a:ext cx="1775882" cy="234136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3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4" y="30539"/>
            <a:ext cx="10524580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Literature: Understanding the 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725129" y="1261034"/>
            <a:ext cx="537087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Paper 1: </a:t>
            </a:r>
            <a:r>
              <a:rPr lang="en-US" sz="1600"/>
              <a:t>Johnson, R., &amp; Zhang, T. (2013). Accelerating stochastic gradient descent using predictive variance reduction. Advances in neural information processing systems, 26.</a:t>
            </a:r>
          </a:p>
          <a:p>
            <a:endParaRPr lang="en-US" sz="1600" b="1"/>
          </a:p>
          <a:p>
            <a:r>
              <a:rPr lang="en-US" sz="1600" b="1"/>
              <a:t>Paper 2: </a:t>
            </a:r>
            <a:r>
              <a:rPr lang="en-US" sz="1600"/>
              <a:t>Roux, N., Schmidt, M., &amp; Bach, F. (2012). A stochastic gradient method with an exponential convergence _rate for finite training sets. Advances in neural information processing systems, 25.</a:t>
            </a:r>
          </a:p>
          <a:p>
            <a:endParaRPr lang="en-US" sz="1600" b="1"/>
          </a:p>
          <a:p>
            <a:r>
              <a:rPr lang="en-US" sz="1600" b="1"/>
              <a:t>Paper 3: </a:t>
            </a:r>
            <a:r>
              <a:rPr lang="en-US" sz="1600"/>
              <a:t>Nguyen, L. M., Liu, J., </a:t>
            </a:r>
            <a:r>
              <a:rPr lang="en-US" sz="1600" err="1"/>
              <a:t>Scheinberg</a:t>
            </a:r>
            <a:r>
              <a:rPr lang="en-US" sz="1600"/>
              <a:t>, K., &amp; </a:t>
            </a:r>
            <a:r>
              <a:rPr lang="en-US" sz="1600" err="1"/>
              <a:t>Takáč</a:t>
            </a:r>
            <a:r>
              <a:rPr lang="en-US" sz="1600"/>
              <a:t>, M. (2017). Stochastic recursive gradient algorithm for nonconvex optimization. </a:t>
            </a:r>
            <a:r>
              <a:rPr lang="en-US" sz="1600" err="1"/>
              <a:t>arXiv</a:t>
            </a:r>
            <a:r>
              <a:rPr lang="en-US" sz="1600"/>
              <a:t> preprint arXiv:1705.07261.</a:t>
            </a:r>
          </a:p>
          <a:p>
            <a:endParaRPr lang="en-US" sz="1600"/>
          </a:p>
          <a:p>
            <a:r>
              <a:rPr lang="en-US" sz="1600" b="1"/>
              <a:t>Paper 4: </a:t>
            </a:r>
            <a:r>
              <a:rPr lang="en-US" sz="1600"/>
              <a:t>Kasai, H., Sato, H., &amp; Mishra, B. (2018, July). Riemannian stochastic recursive gradient algorithm. In International Conference on Machine Learning (pp. 2516-2524). PMLR.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53D7F-F3E5-480C-9B64-1D3D6EE27895}"/>
              </a:ext>
            </a:extLst>
          </p:cNvPr>
          <p:cNvSpPr txBox="1"/>
          <p:nvPr/>
        </p:nvSpPr>
        <p:spPr>
          <a:xfrm>
            <a:off x="11094098" y="365354"/>
            <a:ext cx="46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ABA5B-A964-4609-89D8-3CD21D5A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49" y="1785380"/>
            <a:ext cx="4947538" cy="26039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15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DD182-D70D-4BF6-AA29-243B5ECE4220}"/>
              </a:ext>
            </a:extLst>
          </p:cNvPr>
          <p:cNvSpPr txBox="1"/>
          <p:nvPr/>
        </p:nvSpPr>
        <p:spPr>
          <a:xfrm>
            <a:off x="940776" y="1270420"/>
            <a:ext cx="6295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Contact Information:</a:t>
            </a:r>
          </a:p>
          <a:p>
            <a:endParaRPr lang="en-US" b="1"/>
          </a:p>
          <a:p>
            <a:r>
              <a:rPr lang="en-US"/>
              <a:t>Email: </a:t>
            </a:r>
            <a:r>
              <a:rPr lang="en-US">
                <a:hlinkClick r:id="rId3"/>
              </a:rPr>
              <a:t>pgr41@msstate.edu</a:t>
            </a:r>
            <a:endParaRPr lang="en-US"/>
          </a:p>
          <a:p>
            <a:r>
              <a:rPr lang="en-US"/>
              <a:t>Comment under this video</a:t>
            </a:r>
          </a:p>
          <a:p>
            <a:r>
              <a:rPr lang="en-US"/>
              <a:t>Or message me on Canvas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9520B-2AC3-496B-9B96-B50E5D8F35DE}"/>
              </a:ext>
            </a:extLst>
          </p:cNvPr>
          <p:cNvSpPr txBox="1">
            <a:spLocks/>
          </p:cNvSpPr>
          <p:nvPr/>
        </p:nvSpPr>
        <p:spPr>
          <a:xfrm>
            <a:off x="465153" y="30539"/>
            <a:ext cx="12129105" cy="140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3CFA-A1E0-40AE-B2A8-ED3255A19B6F}"/>
              </a:ext>
            </a:extLst>
          </p:cNvPr>
          <p:cNvSpPr txBox="1"/>
          <p:nvPr/>
        </p:nvSpPr>
        <p:spPr>
          <a:xfrm>
            <a:off x="465153" y="1438834"/>
            <a:ext cx="53708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Objective: </a:t>
            </a:r>
          </a:p>
          <a:p>
            <a:r>
              <a:rPr lang="en-US"/>
              <a:t>…</a:t>
            </a:r>
          </a:p>
          <a:p>
            <a:r>
              <a:rPr lang="en-US"/>
              <a:t>Method:</a:t>
            </a:r>
          </a:p>
          <a:p>
            <a:r>
              <a:rPr lang="en-US"/>
              <a:t>…</a:t>
            </a:r>
          </a:p>
          <a:p>
            <a:r>
              <a:rPr lang="en-US"/>
              <a:t>Set-up:</a:t>
            </a:r>
          </a:p>
          <a:p>
            <a:r>
              <a:rPr lang="en-US"/>
              <a:t>…</a:t>
            </a:r>
          </a:p>
          <a:p>
            <a:r>
              <a:rPr lang="en-US"/>
              <a:t>Conclusion:</a:t>
            </a:r>
          </a:p>
          <a:p>
            <a:r>
              <a:rPr lang="en-US"/>
              <a:t>…</a:t>
            </a:r>
          </a:p>
          <a:p>
            <a:r>
              <a:rPr lang="en-US"/>
              <a:t>Discussion: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SU_Maroon&amp;Grey">
  <a:themeElements>
    <a:clrScheme name="MSU Colors">
      <a:dk1>
        <a:srgbClr val="000000"/>
      </a:dk1>
      <a:lt1>
        <a:srgbClr val="FFFFFF"/>
      </a:lt1>
      <a:dk2>
        <a:srgbClr val="5D1724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MSU_Maroon&amp;Grey</vt:lpstr>
      <vt:lpstr>Stochastic Recursive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Abstract Introduction: Describe your research problem, motivation, and contribution Literature Review: Describe the research trend and challenges, how will your approach fill the research gap Proposed Mathematical Model: Formulate the research problem and describe your approach/framework Next Step: Outline your next step plan</dc:title>
  <dc:creator>Robertson, Preston</dc:creator>
  <cp:revision>1</cp:revision>
  <dcterms:created xsi:type="dcterms:W3CDTF">2022-03-22T05:16:34Z</dcterms:created>
  <dcterms:modified xsi:type="dcterms:W3CDTF">2022-03-31T20:17:27Z</dcterms:modified>
</cp:coreProperties>
</file>