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E6693C-F0DF-4C05-B2DB-CD73E4592095}" v="4091" dt="2022-01-28T15:46:47.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ant Fullington" userId="e3d97aa3-1b50-41c8-a40c-78a9a9b72173" providerId="ADAL" clId="{CEEB2943-B1C9-4AD6-9CC3-F41F80DBD679}"/>
    <pc:docChg chg="modSld">
      <pc:chgData name="Durant Fullington" userId="e3d97aa3-1b50-41c8-a40c-78a9a9b72173" providerId="ADAL" clId="{CEEB2943-B1C9-4AD6-9CC3-F41F80DBD679}" dt="2022-01-11T17:03:41.937" v="32" actId="20577"/>
      <pc:docMkLst>
        <pc:docMk/>
      </pc:docMkLst>
      <pc:sldChg chg="modSp mod">
        <pc:chgData name="Durant Fullington" userId="e3d97aa3-1b50-41c8-a40c-78a9a9b72173" providerId="ADAL" clId="{CEEB2943-B1C9-4AD6-9CC3-F41F80DBD679}" dt="2022-01-11T17:03:41.937" v="32" actId="20577"/>
        <pc:sldMkLst>
          <pc:docMk/>
          <pc:sldMk cId="138519272" sldId="257"/>
        </pc:sldMkLst>
        <pc:spChg chg="mod">
          <ac:chgData name="Durant Fullington" userId="e3d97aa3-1b50-41c8-a40c-78a9a9b72173" providerId="ADAL" clId="{CEEB2943-B1C9-4AD6-9CC3-F41F80DBD679}" dt="2022-01-11T17:03:25.121" v="3" actId="14100"/>
          <ac:spMkLst>
            <pc:docMk/>
            <pc:sldMk cId="138519272" sldId="257"/>
            <ac:spMk id="2" creationId="{142D9500-7D5B-43E8-BEFE-EC1E91A7DDAB}"/>
          </ac:spMkLst>
        </pc:spChg>
        <pc:spChg chg="mod">
          <ac:chgData name="Durant Fullington" userId="e3d97aa3-1b50-41c8-a40c-78a9a9b72173" providerId="ADAL" clId="{CEEB2943-B1C9-4AD6-9CC3-F41F80DBD679}" dt="2022-01-11T17:03:41.937" v="32" actId="20577"/>
          <ac:spMkLst>
            <pc:docMk/>
            <pc:sldMk cId="138519272" sldId="257"/>
            <ac:spMk id="6" creationId="{5950FA52-69E1-47E9-97F6-0CEF3BB4E615}"/>
          </ac:spMkLst>
        </pc:spChg>
      </pc:sldChg>
    </pc:docChg>
  </pc:docChgLst>
  <pc:docChgLst>
    <pc:chgData name="Durant Fullington" userId="e3d97aa3-1b50-41c8-a40c-78a9a9b72173" providerId="ADAL" clId="{D9E6693C-F0DF-4C05-B2DB-CD73E4592095}"/>
    <pc:docChg chg="undo custSel addSld modSld sldOrd">
      <pc:chgData name="Durant Fullington" userId="e3d97aa3-1b50-41c8-a40c-78a9a9b72173" providerId="ADAL" clId="{D9E6693C-F0DF-4C05-B2DB-CD73E4592095}" dt="2022-01-28T15:46:47.915" v="6182" actId="20577"/>
      <pc:docMkLst>
        <pc:docMk/>
      </pc:docMkLst>
      <pc:sldChg chg="addSp delSp modSp mod">
        <pc:chgData name="Durant Fullington" userId="e3d97aa3-1b50-41c8-a40c-78a9a9b72173" providerId="ADAL" clId="{D9E6693C-F0DF-4C05-B2DB-CD73E4592095}" dt="2022-01-27T01:51:37.708" v="5759" actId="20577"/>
        <pc:sldMkLst>
          <pc:docMk/>
          <pc:sldMk cId="1751645561" sldId="256"/>
        </pc:sldMkLst>
        <pc:spChg chg="mod">
          <ac:chgData name="Durant Fullington" userId="e3d97aa3-1b50-41c8-a40c-78a9a9b72173" providerId="ADAL" clId="{D9E6693C-F0DF-4C05-B2DB-CD73E4592095}" dt="2022-01-27T01:48:09.859" v="5701" actId="1076"/>
          <ac:spMkLst>
            <pc:docMk/>
            <pc:sldMk cId="1751645561" sldId="256"/>
            <ac:spMk id="2" creationId="{7C5D3089-BAB6-4497-9214-EA08F4544D01}"/>
          </ac:spMkLst>
        </pc:spChg>
        <pc:spChg chg="mod">
          <ac:chgData name="Durant Fullington" userId="e3d97aa3-1b50-41c8-a40c-78a9a9b72173" providerId="ADAL" clId="{D9E6693C-F0DF-4C05-B2DB-CD73E4592095}" dt="2022-01-27T01:51:37.708" v="5759" actId="20577"/>
          <ac:spMkLst>
            <pc:docMk/>
            <pc:sldMk cId="1751645561" sldId="256"/>
            <ac:spMk id="3" creationId="{D8828B40-C850-47A4-84FD-8408BFF2DFEF}"/>
          </ac:spMkLst>
        </pc:spChg>
        <pc:spChg chg="del">
          <ac:chgData name="Durant Fullington" userId="e3d97aa3-1b50-41c8-a40c-78a9a9b72173" providerId="ADAL" clId="{D9E6693C-F0DF-4C05-B2DB-CD73E4592095}" dt="2022-01-24T15:10:55.266" v="81" actId="478"/>
          <ac:spMkLst>
            <pc:docMk/>
            <pc:sldMk cId="1751645561" sldId="256"/>
            <ac:spMk id="7" creationId="{37938AC1-A2EE-4997-A516-9C8A9187E3AA}"/>
          </ac:spMkLst>
        </pc:spChg>
        <pc:picChg chg="add mod">
          <ac:chgData name="Durant Fullington" userId="e3d97aa3-1b50-41c8-a40c-78a9a9b72173" providerId="ADAL" clId="{D9E6693C-F0DF-4C05-B2DB-CD73E4592095}" dt="2022-01-24T15:11:01.366" v="86" actId="1076"/>
          <ac:picMkLst>
            <pc:docMk/>
            <pc:sldMk cId="1751645561" sldId="256"/>
            <ac:picMk id="4" creationId="{FE76A3DD-76C1-4F90-B4B4-51114540DD86}"/>
          </ac:picMkLst>
        </pc:picChg>
        <pc:picChg chg="add mod">
          <ac:chgData name="Durant Fullington" userId="e3d97aa3-1b50-41c8-a40c-78a9a9b72173" providerId="ADAL" clId="{D9E6693C-F0DF-4C05-B2DB-CD73E4592095}" dt="2022-01-27T01:48:11.852" v="5702" actId="1076"/>
          <ac:picMkLst>
            <pc:docMk/>
            <pc:sldMk cId="1751645561" sldId="256"/>
            <ac:picMk id="8" creationId="{EB5787DB-4532-4486-BCBE-A1DA1A3629D8}"/>
          </ac:picMkLst>
        </pc:picChg>
      </pc:sldChg>
      <pc:sldChg chg="addSp delSp modSp mod">
        <pc:chgData name="Durant Fullington" userId="e3d97aa3-1b50-41c8-a40c-78a9a9b72173" providerId="ADAL" clId="{D9E6693C-F0DF-4C05-B2DB-CD73E4592095}" dt="2022-01-27T01:51:52.512" v="5760" actId="1076"/>
        <pc:sldMkLst>
          <pc:docMk/>
          <pc:sldMk cId="138519272" sldId="257"/>
        </pc:sldMkLst>
        <pc:spChg chg="mod">
          <ac:chgData name="Durant Fullington" userId="e3d97aa3-1b50-41c8-a40c-78a9a9b72173" providerId="ADAL" clId="{D9E6693C-F0DF-4C05-B2DB-CD73E4592095}" dt="2022-01-27T01:51:52.512" v="5760" actId="1076"/>
          <ac:spMkLst>
            <pc:docMk/>
            <pc:sldMk cId="138519272" sldId="257"/>
            <ac:spMk id="2" creationId="{00000000-0000-0000-0000-000000000000}"/>
          </ac:spMkLst>
        </pc:spChg>
        <pc:spChg chg="del mod">
          <ac:chgData name="Durant Fullington" userId="e3d97aa3-1b50-41c8-a40c-78a9a9b72173" providerId="ADAL" clId="{D9E6693C-F0DF-4C05-B2DB-CD73E4592095}" dt="2022-01-24T15:25:30.681" v="1058" actId="478"/>
          <ac:spMkLst>
            <pc:docMk/>
            <pc:sldMk cId="138519272" sldId="257"/>
            <ac:spMk id="2" creationId="{142D9500-7D5B-43E8-BEFE-EC1E91A7DDAB}"/>
          </ac:spMkLst>
        </pc:spChg>
        <pc:spChg chg="add del mod">
          <ac:chgData name="Durant Fullington" userId="e3d97aa3-1b50-41c8-a40c-78a9a9b72173" providerId="ADAL" clId="{D9E6693C-F0DF-4C05-B2DB-CD73E4592095}" dt="2022-01-24T15:25:33.014" v="1059" actId="478"/>
          <ac:spMkLst>
            <pc:docMk/>
            <pc:sldMk cId="138519272" sldId="257"/>
            <ac:spMk id="4" creationId="{678D844A-9DE1-4E03-82EF-AB7BE7AD3D9F}"/>
          </ac:spMkLst>
        </pc:spChg>
        <pc:spChg chg="del mod">
          <ac:chgData name="Durant Fullington" userId="e3d97aa3-1b50-41c8-a40c-78a9a9b72173" providerId="ADAL" clId="{D9E6693C-F0DF-4C05-B2DB-CD73E4592095}" dt="2022-01-24T15:19:38.810" v="635" actId="478"/>
          <ac:spMkLst>
            <pc:docMk/>
            <pc:sldMk cId="138519272" sldId="257"/>
            <ac:spMk id="6" creationId="{5950FA52-69E1-47E9-97F6-0CEF3BB4E615}"/>
          </ac:spMkLst>
        </pc:spChg>
        <pc:spChg chg="add mod">
          <ac:chgData name="Durant Fullington" userId="e3d97aa3-1b50-41c8-a40c-78a9a9b72173" providerId="ADAL" clId="{D9E6693C-F0DF-4C05-B2DB-CD73E4592095}" dt="2022-01-24T15:25:37.767" v="1076" actId="20577"/>
          <ac:spMkLst>
            <pc:docMk/>
            <pc:sldMk cId="138519272" sldId="257"/>
            <ac:spMk id="8" creationId="{05ADE34C-2B98-4E46-9EFE-30134F92D989}"/>
          </ac:spMkLst>
        </pc:spChg>
        <pc:picChg chg="add del mod">
          <ac:chgData name="Durant Fullington" userId="e3d97aa3-1b50-41c8-a40c-78a9a9b72173" providerId="ADAL" clId="{D9E6693C-F0DF-4C05-B2DB-CD73E4592095}" dt="2022-01-24T15:19:39.341" v="636" actId="478"/>
          <ac:picMkLst>
            <pc:docMk/>
            <pc:sldMk cId="138519272" sldId="257"/>
            <ac:picMk id="7" creationId="{59067202-40B6-4D85-A98F-C877F1396802}"/>
          </ac:picMkLst>
        </pc:picChg>
      </pc:sldChg>
      <pc:sldChg chg="addSp delSp modSp new mod">
        <pc:chgData name="Durant Fullington" userId="e3d97aa3-1b50-41c8-a40c-78a9a9b72173" providerId="ADAL" clId="{D9E6693C-F0DF-4C05-B2DB-CD73E4592095}" dt="2022-01-24T15:32:42.502" v="1177" actId="1076"/>
        <pc:sldMkLst>
          <pc:docMk/>
          <pc:sldMk cId="462382997" sldId="258"/>
        </pc:sldMkLst>
        <pc:spChg chg="del">
          <ac:chgData name="Durant Fullington" userId="e3d97aa3-1b50-41c8-a40c-78a9a9b72173" providerId="ADAL" clId="{D9E6693C-F0DF-4C05-B2DB-CD73E4592095}" dt="2022-01-24T15:15:34.178" v="574" actId="478"/>
          <ac:spMkLst>
            <pc:docMk/>
            <pc:sldMk cId="462382997" sldId="258"/>
            <ac:spMk id="2" creationId="{37DC9A6D-CCFA-46B5-9DAE-F942510713C2}"/>
          </ac:spMkLst>
        </pc:spChg>
        <pc:spChg chg="del">
          <ac:chgData name="Durant Fullington" userId="e3d97aa3-1b50-41c8-a40c-78a9a9b72173" providerId="ADAL" clId="{D9E6693C-F0DF-4C05-B2DB-CD73E4592095}" dt="2022-01-24T15:15:34.903" v="575" actId="478"/>
          <ac:spMkLst>
            <pc:docMk/>
            <pc:sldMk cId="462382997" sldId="258"/>
            <ac:spMk id="3" creationId="{EF2FA430-4112-4B46-8974-2F3CBCF74926}"/>
          </ac:spMkLst>
        </pc:spChg>
        <pc:spChg chg="add mod">
          <ac:chgData name="Durant Fullington" userId="e3d97aa3-1b50-41c8-a40c-78a9a9b72173" providerId="ADAL" clId="{D9E6693C-F0DF-4C05-B2DB-CD73E4592095}" dt="2022-01-24T15:25:26.090" v="1057" actId="1076"/>
          <ac:spMkLst>
            <pc:docMk/>
            <pc:sldMk cId="462382997" sldId="258"/>
            <ac:spMk id="5" creationId="{A4CBFE9C-C110-42E0-B3F1-FE3AF3E268D3}"/>
          </ac:spMkLst>
        </pc:spChg>
        <pc:spChg chg="add mod">
          <ac:chgData name="Durant Fullington" userId="e3d97aa3-1b50-41c8-a40c-78a9a9b72173" providerId="ADAL" clId="{D9E6693C-F0DF-4C05-B2DB-CD73E4592095}" dt="2022-01-24T15:32:42.502" v="1177" actId="1076"/>
          <ac:spMkLst>
            <pc:docMk/>
            <pc:sldMk cId="462382997" sldId="258"/>
            <ac:spMk id="7" creationId="{FA3EC571-7D1E-49F6-A2AC-C0625CCBDDC3}"/>
          </ac:spMkLst>
        </pc:spChg>
        <pc:spChg chg="add mod">
          <ac:chgData name="Durant Fullington" userId="e3d97aa3-1b50-41c8-a40c-78a9a9b72173" providerId="ADAL" clId="{D9E6693C-F0DF-4C05-B2DB-CD73E4592095}" dt="2022-01-24T15:32:42.502" v="1177" actId="1076"/>
          <ac:spMkLst>
            <pc:docMk/>
            <pc:sldMk cId="462382997" sldId="258"/>
            <ac:spMk id="8" creationId="{9A117FFE-B70D-40C8-B646-1F4279392B97}"/>
          </ac:spMkLst>
        </pc:spChg>
        <pc:spChg chg="add mod">
          <ac:chgData name="Durant Fullington" userId="e3d97aa3-1b50-41c8-a40c-78a9a9b72173" providerId="ADAL" clId="{D9E6693C-F0DF-4C05-B2DB-CD73E4592095}" dt="2022-01-24T15:32:42.502" v="1177" actId="1076"/>
          <ac:spMkLst>
            <pc:docMk/>
            <pc:sldMk cId="462382997" sldId="258"/>
            <ac:spMk id="9" creationId="{921224FA-6EAC-439D-8720-99AA12344EF0}"/>
          </ac:spMkLst>
        </pc:spChg>
        <pc:spChg chg="add mod">
          <ac:chgData name="Durant Fullington" userId="e3d97aa3-1b50-41c8-a40c-78a9a9b72173" providerId="ADAL" clId="{D9E6693C-F0DF-4C05-B2DB-CD73E4592095}" dt="2022-01-24T15:32:42.502" v="1177" actId="1076"/>
          <ac:spMkLst>
            <pc:docMk/>
            <pc:sldMk cId="462382997" sldId="258"/>
            <ac:spMk id="10" creationId="{B9423C1F-B153-455E-BECC-7D7A20926762}"/>
          </ac:spMkLst>
        </pc:spChg>
        <pc:spChg chg="add del mod">
          <ac:chgData name="Durant Fullington" userId="e3d97aa3-1b50-41c8-a40c-78a9a9b72173" providerId="ADAL" clId="{D9E6693C-F0DF-4C05-B2DB-CD73E4592095}" dt="2022-01-24T15:26:59.248" v="1105" actId="478"/>
          <ac:spMkLst>
            <pc:docMk/>
            <pc:sldMk cId="462382997" sldId="258"/>
            <ac:spMk id="16" creationId="{A72F0E94-A257-4E00-B190-03523AE1D90F}"/>
          </ac:spMkLst>
        </pc:spChg>
        <pc:spChg chg="add mod">
          <ac:chgData name="Durant Fullington" userId="e3d97aa3-1b50-41c8-a40c-78a9a9b72173" providerId="ADAL" clId="{D9E6693C-F0DF-4C05-B2DB-CD73E4592095}" dt="2022-01-24T15:32:42.502" v="1177" actId="1076"/>
          <ac:spMkLst>
            <pc:docMk/>
            <pc:sldMk cId="462382997" sldId="258"/>
            <ac:spMk id="17" creationId="{E941D1F2-734B-457C-B002-67E3DF9B7FF2}"/>
          </ac:spMkLst>
        </pc:spChg>
        <pc:spChg chg="add mod">
          <ac:chgData name="Durant Fullington" userId="e3d97aa3-1b50-41c8-a40c-78a9a9b72173" providerId="ADAL" clId="{D9E6693C-F0DF-4C05-B2DB-CD73E4592095}" dt="2022-01-24T15:32:42.502" v="1177" actId="1076"/>
          <ac:spMkLst>
            <pc:docMk/>
            <pc:sldMk cId="462382997" sldId="258"/>
            <ac:spMk id="18" creationId="{DFB1F895-4344-4CC9-AD5F-2261DA1FD3F2}"/>
          </ac:spMkLst>
        </pc:spChg>
        <pc:picChg chg="add del mod">
          <ac:chgData name="Durant Fullington" userId="e3d97aa3-1b50-41c8-a40c-78a9a9b72173" providerId="ADAL" clId="{D9E6693C-F0DF-4C05-B2DB-CD73E4592095}" dt="2022-01-24T15:19:41.438" v="637" actId="478"/>
          <ac:picMkLst>
            <pc:docMk/>
            <pc:sldMk cId="462382997" sldId="258"/>
            <ac:picMk id="6" creationId="{60A5155C-C0CF-4062-9302-42885E6E9E4C}"/>
          </ac:picMkLst>
        </pc:picChg>
        <pc:picChg chg="add mod">
          <ac:chgData name="Durant Fullington" userId="e3d97aa3-1b50-41c8-a40c-78a9a9b72173" providerId="ADAL" clId="{D9E6693C-F0DF-4C05-B2DB-CD73E4592095}" dt="2022-01-24T15:32:42.502" v="1177" actId="1076"/>
          <ac:picMkLst>
            <pc:docMk/>
            <pc:sldMk cId="462382997" sldId="258"/>
            <ac:picMk id="12" creationId="{D35A2397-3644-4F51-B75A-D346DBBE2CF5}"/>
          </ac:picMkLst>
        </pc:picChg>
        <pc:picChg chg="add mod">
          <ac:chgData name="Durant Fullington" userId="e3d97aa3-1b50-41c8-a40c-78a9a9b72173" providerId="ADAL" clId="{D9E6693C-F0DF-4C05-B2DB-CD73E4592095}" dt="2022-01-24T15:32:42.502" v="1177" actId="1076"/>
          <ac:picMkLst>
            <pc:docMk/>
            <pc:sldMk cId="462382997" sldId="258"/>
            <ac:picMk id="14" creationId="{9CFF686A-5F96-45F4-B450-8FA27CC5B69F}"/>
          </ac:picMkLst>
        </pc:picChg>
      </pc:sldChg>
      <pc:sldChg chg="addSp delSp modSp new mod">
        <pc:chgData name="Durant Fullington" userId="e3d97aa3-1b50-41c8-a40c-78a9a9b72173" providerId="ADAL" clId="{D9E6693C-F0DF-4C05-B2DB-CD73E4592095}" dt="2022-01-27T01:53:15.274" v="5762" actId="1076"/>
        <pc:sldMkLst>
          <pc:docMk/>
          <pc:sldMk cId="3102916882" sldId="259"/>
        </pc:sldMkLst>
        <pc:spChg chg="del">
          <ac:chgData name="Durant Fullington" userId="e3d97aa3-1b50-41c8-a40c-78a9a9b72173" providerId="ADAL" clId="{D9E6693C-F0DF-4C05-B2DB-CD73E4592095}" dt="2022-01-24T15:25:42.854" v="1078" actId="478"/>
          <ac:spMkLst>
            <pc:docMk/>
            <pc:sldMk cId="3102916882" sldId="259"/>
            <ac:spMk id="2" creationId="{1DE080B0-0903-4011-B7A5-AFF30E60320C}"/>
          </ac:spMkLst>
        </pc:spChg>
        <pc:spChg chg="del">
          <ac:chgData name="Durant Fullington" userId="e3d97aa3-1b50-41c8-a40c-78a9a9b72173" providerId="ADAL" clId="{D9E6693C-F0DF-4C05-B2DB-CD73E4592095}" dt="2022-01-24T15:25:43.777" v="1079" actId="478"/>
          <ac:spMkLst>
            <pc:docMk/>
            <pc:sldMk cId="3102916882" sldId="259"/>
            <ac:spMk id="3" creationId="{26D32F5F-B340-4CB4-BD70-205E3AA0337F}"/>
          </ac:spMkLst>
        </pc:spChg>
        <pc:spChg chg="add del mod">
          <ac:chgData name="Durant Fullington" userId="e3d97aa3-1b50-41c8-a40c-78a9a9b72173" providerId="ADAL" clId="{D9E6693C-F0DF-4C05-B2DB-CD73E4592095}" dt="2022-01-24T15:36:11.877" v="1654" actId="21"/>
          <ac:spMkLst>
            <pc:docMk/>
            <pc:sldMk cId="3102916882" sldId="259"/>
            <ac:spMk id="5" creationId="{3F1702E1-AB1E-42C9-95CF-A1A1655DBDC7}"/>
          </ac:spMkLst>
        </pc:spChg>
        <pc:spChg chg="add mod">
          <ac:chgData name="Durant Fullington" userId="e3d97aa3-1b50-41c8-a40c-78a9a9b72173" providerId="ADAL" clId="{D9E6693C-F0DF-4C05-B2DB-CD73E4592095}" dt="2022-01-24T15:33:01.328" v="1207" actId="1076"/>
          <ac:spMkLst>
            <pc:docMk/>
            <pc:sldMk cId="3102916882" sldId="259"/>
            <ac:spMk id="6" creationId="{F6D92176-E6F7-4467-83E1-ACE816280ACD}"/>
          </ac:spMkLst>
        </pc:spChg>
        <pc:spChg chg="add mod">
          <ac:chgData name="Durant Fullington" userId="e3d97aa3-1b50-41c8-a40c-78a9a9b72173" providerId="ADAL" clId="{D9E6693C-F0DF-4C05-B2DB-CD73E4592095}" dt="2022-01-27T01:53:15.274" v="5762" actId="1076"/>
          <ac:spMkLst>
            <pc:docMk/>
            <pc:sldMk cId="3102916882" sldId="259"/>
            <ac:spMk id="7" creationId="{5775604E-C066-4F75-AFAC-6FB5ABE6A0A1}"/>
          </ac:spMkLst>
        </pc:spChg>
        <pc:spChg chg="add mod">
          <ac:chgData name="Durant Fullington" userId="e3d97aa3-1b50-41c8-a40c-78a9a9b72173" providerId="ADAL" clId="{D9E6693C-F0DF-4C05-B2DB-CD73E4592095}" dt="2022-01-24T15:33:55.804" v="1398" actId="20577"/>
          <ac:spMkLst>
            <pc:docMk/>
            <pc:sldMk cId="3102916882" sldId="259"/>
            <ac:spMk id="8" creationId="{2B53F61A-9458-4AFB-91D5-F2F292E5B558}"/>
          </ac:spMkLst>
        </pc:spChg>
        <pc:spChg chg="add mod">
          <ac:chgData name="Durant Fullington" userId="e3d97aa3-1b50-41c8-a40c-78a9a9b72173" providerId="ADAL" clId="{D9E6693C-F0DF-4C05-B2DB-CD73E4592095}" dt="2022-01-25T17:08:56.676" v="2089" actId="20577"/>
          <ac:spMkLst>
            <pc:docMk/>
            <pc:sldMk cId="3102916882" sldId="259"/>
            <ac:spMk id="9" creationId="{CFDFF365-F290-45F2-BFC3-C478060B2365}"/>
          </ac:spMkLst>
        </pc:spChg>
        <pc:spChg chg="add del mod">
          <ac:chgData name="Durant Fullington" userId="e3d97aa3-1b50-41c8-a40c-78a9a9b72173" providerId="ADAL" clId="{D9E6693C-F0DF-4C05-B2DB-CD73E4592095}" dt="2022-01-24T15:33:59.636" v="1399" actId="478"/>
          <ac:spMkLst>
            <pc:docMk/>
            <pc:sldMk cId="3102916882" sldId="259"/>
            <ac:spMk id="12" creationId="{FBD51FE1-4312-4A4F-88C8-C9CD398FFD07}"/>
          </ac:spMkLst>
        </pc:spChg>
        <pc:spChg chg="add del mod">
          <ac:chgData name="Durant Fullington" userId="e3d97aa3-1b50-41c8-a40c-78a9a9b72173" providerId="ADAL" clId="{D9E6693C-F0DF-4C05-B2DB-CD73E4592095}" dt="2022-01-24T15:35:13.363" v="1592" actId="478"/>
          <ac:spMkLst>
            <pc:docMk/>
            <pc:sldMk cId="3102916882" sldId="259"/>
            <ac:spMk id="13" creationId="{0D2132D5-D9F3-4902-81B0-01C5F57C48D1}"/>
          </ac:spMkLst>
        </pc:spChg>
        <pc:spChg chg="add mod">
          <ac:chgData name="Durant Fullington" userId="e3d97aa3-1b50-41c8-a40c-78a9a9b72173" providerId="ADAL" clId="{D9E6693C-F0DF-4C05-B2DB-CD73E4592095}" dt="2022-01-24T15:35:55.936" v="1651" actId="1076"/>
          <ac:spMkLst>
            <pc:docMk/>
            <pc:sldMk cId="3102916882" sldId="259"/>
            <ac:spMk id="18" creationId="{61BFDB3D-325C-4C27-99FC-4AA870B5F900}"/>
          </ac:spMkLst>
        </pc:spChg>
        <pc:picChg chg="add del mod">
          <ac:chgData name="Durant Fullington" userId="e3d97aa3-1b50-41c8-a40c-78a9a9b72173" providerId="ADAL" clId="{D9E6693C-F0DF-4C05-B2DB-CD73E4592095}" dt="2022-01-24T15:34:01.186" v="1400" actId="478"/>
          <ac:picMkLst>
            <pc:docMk/>
            <pc:sldMk cId="3102916882" sldId="259"/>
            <ac:picMk id="10" creationId="{80150AE3-2456-44FE-976C-3C280D1E5654}"/>
          </ac:picMkLst>
        </pc:picChg>
        <pc:picChg chg="add del mod">
          <ac:chgData name="Durant Fullington" userId="e3d97aa3-1b50-41c8-a40c-78a9a9b72173" providerId="ADAL" clId="{D9E6693C-F0DF-4C05-B2DB-CD73E4592095}" dt="2022-01-24T15:34:55.319" v="1585" actId="478"/>
          <ac:picMkLst>
            <pc:docMk/>
            <pc:sldMk cId="3102916882" sldId="259"/>
            <ac:picMk id="11" creationId="{709DD26A-9B99-457C-B76C-49695AE1ECBE}"/>
          </ac:picMkLst>
        </pc:picChg>
        <pc:picChg chg="add mod">
          <ac:chgData name="Durant Fullington" userId="e3d97aa3-1b50-41c8-a40c-78a9a9b72173" providerId="ADAL" clId="{D9E6693C-F0DF-4C05-B2DB-CD73E4592095}" dt="2022-01-24T15:34:16.827" v="1405" actId="1076"/>
          <ac:picMkLst>
            <pc:docMk/>
            <pc:sldMk cId="3102916882" sldId="259"/>
            <ac:picMk id="15" creationId="{09F5977B-A811-454C-9991-BD511E9A2BA6}"/>
          </ac:picMkLst>
        </pc:picChg>
        <pc:picChg chg="add mod">
          <ac:chgData name="Durant Fullington" userId="e3d97aa3-1b50-41c8-a40c-78a9a9b72173" providerId="ADAL" clId="{D9E6693C-F0DF-4C05-B2DB-CD73E4592095}" dt="2022-01-24T15:35:11.323" v="1591" actId="1076"/>
          <ac:picMkLst>
            <pc:docMk/>
            <pc:sldMk cId="3102916882" sldId="259"/>
            <ac:picMk id="17" creationId="{B7A2A959-1DF9-4920-A829-2D742CFB314C}"/>
          </ac:picMkLst>
        </pc:picChg>
      </pc:sldChg>
      <pc:sldChg chg="addSp delSp modSp new mod">
        <pc:chgData name="Durant Fullington" userId="e3d97aa3-1b50-41c8-a40c-78a9a9b72173" providerId="ADAL" clId="{D9E6693C-F0DF-4C05-B2DB-CD73E4592095}" dt="2022-01-27T01:57:52.509" v="5822" actId="27636"/>
        <pc:sldMkLst>
          <pc:docMk/>
          <pc:sldMk cId="4015896058" sldId="260"/>
        </pc:sldMkLst>
        <pc:spChg chg="del">
          <ac:chgData name="Durant Fullington" userId="e3d97aa3-1b50-41c8-a40c-78a9a9b72173" providerId="ADAL" clId="{D9E6693C-F0DF-4C05-B2DB-CD73E4592095}" dt="2022-01-24T15:36:14.656" v="1656" actId="478"/>
          <ac:spMkLst>
            <pc:docMk/>
            <pc:sldMk cId="4015896058" sldId="260"/>
            <ac:spMk id="2" creationId="{736EEC4E-D195-40AD-BA3E-71BBB2AF8979}"/>
          </ac:spMkLst>
        </pc:spChg>
        <pc:spChg chg="del">
          <ac:chgData name="Durant Fullington" userId="e3d97aa3-1b50-41c8-a40c-78a9a9b72173" providerId="ADAL" clId="{D9E6693C-F0DF-4C05-B2DB-CD73E4592095}" dt="2022-01-24T15:36:15.230" v="1657" actId="478"/>
          <ac:spMkLst>
            <pc:docMk/>
            <pc:sldMk cId="4015896058" sldId="260"/>
            <ac:spMk id="3" creationId="{DC0574A9-A256-4F41-8800-293574177E9A}"/>
          </ac:spMkLst>
        </pc:spChg>
        <pc:spChg chg="add mod">
          <ac:chgData name="Durant Fullington" userId="e3d97aa3-1b50-41c8-a40c-78a9a9b72173" providerId="ADAL" clId="{D9E6693C-F0DF-4C05-B2DB-CD73E4592095}" dt="2022-01-27T01:57:52.509" v="5822" actId="27636"/>
          <ac:spMkLst>
            <pc:docMk/>
            <pc:sldMk cId="4015896058" sldId="260"/>
            <ac:spMk id="5" creationId="{5DD265A7-F283-4D28-9C83-5503210F6188}"/>
          </ac:spMkLst>
        </pc:spChg>
        <pc:spChg chg="add del">
          <ac:chgData name="Durant Fullington" userId="e3d97aa3-1b50-41c8-a40c-78a9a9b72173" providerId="ADAL" clId="{D9E6693C-F0DF-4C05-B2DB-CD73E4592095}" dt="2022-01-24T15:37:10.048" v="1668" actId="478"/>
          <ac:spMkLst>
            <pc:docMk/>
            <pc:sldMk cId="4015896058" sldId="260"/>
            <ac:spMk id="6" creationId="{67A01C42-09EA-4DB1-A1FB-949C7E812CED}"/>
          </ac:spMkLst>
        </pc:spChg>
        <pc:spChg chg="add mod">
          <ac:chgData name="Durant Fullington" userId="e3d97aa3-1b50-41c8-a40c-78a9a9b72173" providerId="ADAL" clId="{D9E6693C-F0DF-4C05-B2DB-CD73E4592095}" dt="2022-01-27T01:56:21.167" v="5791" actId="20577"/>
          <ac:spMkLst>
            <pc:docMk/>
            <pc:sldMk cId="4015896058" sldId="260"/>
            <ac:spMk id="7" creationId="{33766001-17AF-4818-8110-DFA645A4CF98}"/>
          </ac:spMkLst>
        </pc:spChg>
      </pc:sldChg>
      <pc:sldChg chg="modSp mod">
        <pc:chgData name="Durant Fullington" userId="e3d97aa3-1b50-41c8-a40c-78a9a9b72173" providerId="ADAL" clId="{D9E6693C-F0DF-4C05-B2DB-CD73E4592095}" dt="2022-01-27T01:58:43.575" v="5874" actId="20577"/>
        <pc:sldMkLst>
          <pc:docMk/>
          <pc:sldMk cId="1141972707" sldId="261"/>
        </pc:sldMkLst>
        <pc:spChg chg="mod">
          <ac:chgData name="Durant Fullington" userId="e3d97aa3-1b50-41c8-a40c-78a9a9b72173" providerId="ADAL" clId="{D9E6693C-F0DF-4C05-B2DB-CD73E4592095}" dt="2022-01-27T01:58:43.575" v="5874" actId="20577"/>
          <ac:spMkLst>
            <pc:docMk/>
            <pc:sldMk cId="1141972707" sldId="261"/>
            <ac:spMk id="5" creationId="{5DD265A7-F283-4D28-9C83-5503210F6188}"/>
          </ac:spMkLst>
        </pc:spChg>
      </pc:sldChg>
      <pc:sldChg chg="modSp mod">
        <pc:chgData name="Durant Fullington" userId="e3d97aa3-1b50-41c8-a40c-78a9a9b72173" providerId="ADAL" clId="{D9E6693C-F0DF-4C05-B2DB-CD73E4592095}" dt="2022-01-27T01:58:41.308" v="5873" actId="20577"/>
        <pc:sldMkLst>
          <pc:docMk/>
          <pc:sldMk cId="3811628635" sldId="262"/>
        </pc:sldMkLst>
        <pc:spChg chg="mod">
          <ac:chgData name="Durant Fullington" userId="e3d97aa3-1b50-41c8-a40c-78a9a9b72173" providerId="ADAL" clId="{D9E6693C-F0DF-4C05-B2DB-CD73E4592095}" dt="2022-01-27T01:58:41.308" v="5873" actId="20577"/>
          <ac:spMkLst>
            <pc:docMk/>
            <pc:sldMk cId="3811628635" sldId="262"/>
            <ac:spMk id="5" creationId="{5DD265A7-F283-4D28-9C83-5503210F6188}"/>
          </ac:spMkLst>
        </pc:spChg>
      </pc:sldChg>
      <pc:sldChg chg="modSp mod ord">
        <pc:chgData name="Durant Fullington" userId="e3d97aa3-1b50-41c8-a40c-78a9a9b72173" providerId="ADAL" clId="{D9E6693C-F0DF-4C05-B2DB-CD73E4592095}" dt="2022-01-28T03:30:14.806" v="5941"/>
        <pc:sldMkLst>
          <pc:docMk/>
          <pc:sldMk cId="155597867" sldId="263"/>
        </pc:sldMkLst>
        <pc:spChg chg="mod">
          <ac:chgData name="Durant Fullington" userId="e3d97aa3-1b50-41c8-a40c-78a9a9b72173" providerId="ADAL" clId="{D9E6693C-F0DF-4C05-B2DB-CD73E4592095}" dt="2022-01-27T01:58:50.200" v="5882" actId="27636"/>
          <ac:spMkLst>
            <pc:docMk/>
            <pc:sldMk cId="155597867" sldId="263"/>
            <ac:spMk id="5" creationId="{5DD265A7-F283-4D28-9C83-5503210F6188}"/>
          </ac:spMkLst>
        </pc:spChg>
        <pc:spChg chg="mod">
          <ac:chgData name="Durant Fullington" userId="e3d97aa3-1b50-41c8-a40c-78a9a9b72173" providerId="ADAL" clId="{D9E6693C-F0DF-4C05-B2DB-CD73E4592095}" dt="2022-01-27T17:11:02.826" v="5933" actId="20577"/>
          <ac:spMkLst>
            <pc:docMk/>
            <pc:sldMk cId="155597867" sldId="263"/>
            <ac:spMk id="9" creationId="{00000000-0000-0000-0000-000000000000}"/>
          </ac:spMkLst>
        </pc:spChg>
      </pc:sldChg>
      <pc:sldChg chg="modSp mod">
        <pc:chgData name="Durant Fullington" userId="e3d97aa3-1b50-41c8-a40c-78a9a9b72173" providerId="ADAL" clId="{D9E6693C-F0DF-4C05-B2DB-CD73E4592095}" dt="2022-01-27T01:59:00.853" v="5901" actId="27636"/>
        <pc:sldMkLst>
          <pc:docMk/>
          <pc:sldMk cId="3614454783" sldId="264"/>
        </pc:sldMkLst>
        <pc:spChg chg="mod">
          <ac:chgData name="Durant Fullington" userId="e3d97aa3-1b50-41c8-a40c-78a9a9b72173" providerId="ADAL" clId="{D9E6693C-F0DF-4C05-B2DB-CD73E4592095}" dt="2022-01-27T01:59:00.853" v="5901" actId="27636"/>
          <ac:spMkLst>
            <pc:docMk/>
            <pc:sldMk cId="3614454783" sldId="264"/>
            <ac:spMk id="5" creationId="{5DD265A7-F283-4D28-9C83-5503210F6188}"/>
          </ac:spMkLst>
        </pc:spChg>
      </pc:sldChg>
      <pc:sldChg chg="modSp mod">
        <pc:chgData name="Durant Fullington" userId="e3d97aa3-1b50-41c8-a40c-78a9a9b72173" providerId="ADAL" clId="{D9E6693C-F0DF-4C05-B2DB-CD73E4592095}" dt="2022-01-27T01:59:11.766" v="5926" actId="27636"/>
        <pc:sldMkLst>
          <pc:docMk/>
          <pc:sldMk cId="4252969763" sldId="265"/>
        </pc:sldMkLst>
        <pc:spChg chg="mod">
          <ac:chgData name="Durant Fullington" userId="e3d97aa3-1b50-41c8-a40c-78a9a9b72173" providerId="ADAL" clId="{D9E6693C-F0DF-4C05-B2DB-CD73E4592095}" dt="2022-01-27T01:59:11.766" v="5926" actId="27636"/>
          <ac:spMkLst>
            <pc:docMk/>
            <pc:sldMk cId="4252969763" sldId="265"/>
            <ac:spMk id="6" creationId="{5DD265A7-F283-4D28-9C83-5503210F6188}"/>
          </ac:spMkLst>
        </pc:spChg>
      </pc:sldChg>
      <pc:sldChg chg="modSp mod">
        <pc:chgData name="Durant Fullington" userId="e3d97aa3-1b50-41c8-a40c-78a9a9b72173" providerId="ADAL" clId="{D9E6693C-F0DF-4C05-B2DB-CD73E4592095}" dt="2022-01-27T01:59:25.934" v="5928" actId="114"/>
        <pc:sldMkLst>
          <pc:docMk/>
          <pc:sldMk cId="235055104" sldId="266"/>
        </pc:sldMkLst>
        <pc:spChg chg="mod">
          <ac:chgData name="Durant Fullington" userId="e3d97aa3-1b50-41c8-a40c-78a9a9b72173" providerId="ADAL" clId="{D9E6693C-F0DF-4C05-B2DB-CD73E4592095}" dt="2022-01-27T01:59:25.934" v="5928" actId="114"/>
          <ac:spMkLst>
            <pc:docMk/>
            <pc:sldMk cId="235055104" sldId="266"/>
            <ac:spMk id="6" creationId="{00000000-0000-0000-0000-000000000000}"/>
          </ac:spMkLst>
        </pc:spChg>
      </pc:sldChg>
      <pc:sldChg chg="addSp modSp mod">
        <pc:chgData name="Durant Fullington" userId="e3d97aa3-1b50-41c8-a40c-78a9a9b72173" providerId="ADAL" clId="{D9E6693C-F0DF-4C05-B2DB-CD73E4592095}" dt="2022-01-27T01:00:35.390" v="2884" actId="5793"/>
        <pc:sldMkLst>
          <pc:docMk/>
          <pc:sldMk cId="2930892386" sldId="268"/>
        </pc:sldMkLst>
        <pc:spChg chg="mod">
          <ac:chgData name="Durant Fullington" userId="e3d97aa3-1b50-41c8-a40c-78a9a9b72173" providerId="ADAL" clId="{D9E6693C-F0DF-4C05-B2DB-CD73E4592095}" dt="2022-01-27T01:00:35.390" v="2884" actId="5793"/>
          <ac:spMkLst>
            <pc:docMk/>
            <pc:sldMk cId="2930892386" sldId="268"/>
            <ac:spMk id="5" creationId="{00000000-0000-0000-0000-000000000000}"/>
          </ac:spMkLst>
        </pc:spChg>
        <pc:spChg chg="add mod">
          <ac:chgData name="Durant Fullington" userId="e3d97aa3-1b50-41c8-a40c-78a9a9b72173" providerId="ADAL" clId="{D9E6693C-F0DF-4C05-B2DB-CD73E4592095}" dt="2022-01-27T00:58:40.500" v="2793" actId="404"/>
          <ac:spMkLst>
            <pc:docMk/>
            <pc:sldMk cId="2930892386" sldId="268"/>
            <ac:spMk id="7" creationId="{744AB9F7-6A4E-48BA-A1C6-57F0698BDAE3}"/>
          </ac:spMkLst>
        </pc:spChg>
        <pc:spChg chg="add mod">
          <ac:chgData name="Durant Fullington" userId="e3d97aa3-1b50-41c8-a40c-78a9a9b72173" providerId="ADAL" clId="{D9E6693C-F0DF-4C05-B2DB-CD73E4592095}" dt="2022-01-27T00:58:08.826" v="2752" actId="14100"/>
          <ac:spMkLst>
            <pc:docMk/>
            <pc:sldMk cId="2930892386" sldId="268"/>
            <ac:spMk id="8" creationId="{8859AE68-088C-4C4E-BDA1-9C1D1B175121}"/>
          </ac:spMkLst>
        </pc:spChg>
        <pc:picChg chg="add mod">
          <ac:chgData name="Durant Fullington" userId="e3d97aa3-1b50-41c8-a40c-78a9a9b72173" providerId="ADAL" clId="{D9E6693C-F0DF-4C05-B2DB-CD73E4592095}" dt="2022-01-27T00:58:43.859" v="2795" actId="1076"/>
          <ac:picMkLst>
            <pc:docMk/>
            <pc:sldMk cId="2930892386" sldId="268"/>
            <ac:picMk id="3" creationId="{9B33453E-34DC-4C62-A23B-7D3AC3AA1546}"/>
          </ac:picMkLst>
        </pc:picChg>
      </pc:sldChg>
      <pc:sldChg chg="addSp delSp modSp new mod">
        <pc:chgData name="Durant Fullington" userId="e3d97aa3-1b50-41c8-a40c-78a9a9b72173" providerId="ADAL" clId="{D9E6693C-F0DF-4C05-B2DB-CD73E4592095}" dt="2022-01-27T01:59:46.059" v="5931" actId="1076"/>
        <pc:sldMkLst>
          <pc:docMk/>
          <pc:sldMk cId="1373389100" sldId="269"/>
        </pc:sldMkLst>
        <pc:spChg chg="del">
          <ac:chgData name="Durant Fullington" userId="e3d97aa3-1b50-41c8-a40c-78a9a9b72173" providerId="ADAL" clId="{D9E6693C-F0DF-4C05-B2DB-CD73E4592095}" dt="2022-01-27T00:58:48.797" v="2797" actId="478"/>
          <ac:spMkLst>
            <pc:docMk/>
            <pc:sldMk cId="1373389100" sldId="269"/>
            <ac:spMk id="2" creationId="{7BA2B84D-75DD-4009-9059-4923AB3AC436}"/>
          </ac:spMkLst>
        </pc:spChg>
        <pc:spChg chg="del">
          <ac:chgData name="Durant Fullington" userId="e3d97aa3-1b50-41c8-a40c-78a9a9b72173" providerId="ADAL" clId="{D9E6693C-F0DF-4C05-B2DB-CD73E4592095}" dt="2022-01-27T00:58:49.566" v="2798" actId="478"/>
          <ac:spMkLst>
            <pc:docMk/>
            <pc:sldMk cId="1373389100" sldId="269"/>
            <ac:spMk id="3" creationId="{91B6800E-3980-4D93-AF0E-38150A8096B5}"/>
          </ac:spMkLst>
        </pc:spChg>
        <pc:spChg chg="add mod">
          <ac:chgData name="Durant Fullington" userId="e3d97aa3-1b50-41c8-a40c-78a9a9b72173" providerId="ADAL" clId="{D9E6693C-F0DF-4C05-B2DB-CD73E4592095}" dt="2022-01-27T00:58:52.956" v="2799"/>
          <ac:spMkLst>
            <pc:docMk/>
            <pc:sldMk cId="1373389100" sldId="269"/>
            <ac:spMk id="5" creationId="{779695B7-CD0B-4179-9456-92EA09DAE019}"/>
          </ac:spMkLst>
        </pc:spChg>
        <pc:spChg chg="add mod">
          <ac:chgData name="Durant Fullington" userId="e3d97aa3-1b50-41c8-a40c-78a9a9b72173" providerId="ADAL" clId="{D9E6693C-F0DF-4C05-B2DB-CD73E4592095}" dt="2022-01-27T01:06:19.863" v="3219" actId="20577"/>
          <ac:spMkLst>
            <pc:docMk/>
            <pc:sldMk cId="1373389100" sldId="269"/>
            <ac:spMk id="6" creationId="{9D6BCD28-479B-4573-83D3-45AF68194780}"/>
          </ac:spMkLst>
        </pc:spChg>
        <pc:spChg chg="add mod">
          <ac:chgData name="Durant Fullington" userId="e3d97aa3-1b50-41c8-a40c-78a9a9b72173" providerId="ADAL" clId="{D9E6693C-F0DF-4C05-B2DB-CD73E4592095}" dt="2022-01-27T01:07:31.999" v="3239" actId="1076"/>
          <ac:spMkLst>
            <pc:docMk/>
            <pc:sldMk cId="1373389100" sldId="269"/>
            <ac:spMk id="11" creationId="{76985BAF-0B03-4087-BBAD-60026BF4A4DD}"/>
          </ac:spMkLst>
        </pc:spChg>
        <pc:spChg chg="add mod">
          <ac:chgData name="Durant Fullington" userId="e3d97aa3-1b50-41c8-a40c-78a9a9b72173" providerId="ADAL" clId="{D9E6693C-F0DF-4C05-B2DB-CD73E4592095}" dt="2022-01-27T01:07:38.938" v="3242" actId="14100"/>
          <ac:spMkLst>
            <pc:docMk/>
            <pc:sldMk cId="1373389100" sldId="269"/>
            <ac:spMk id="12" creationId="{483DFDE2-AC21-4DE3-A017-17148690C2A0}"/>
          </ac:spMkLst>
        </pc:spChg>
        <pc:spChg chg="add mod">
          <ac:chgData name="Durant Fullington" userId="e3d97aa3-1b50-41c8-a40c-78a9a9b72173" providerId="ADAL" clId="{D9E6693C-F0DF-4C05-B2DB-CD73E4592095}" dt="2022-01-27T01:05:35.238" v="3158" actId="571"/>
          <ac:spMkLst>
            <pc:docMk/>
            <pc:sldMk cId="1373389100" sldId="269"/>
            <ac:spMk id="15" creationId="{B7F2BD09-EA42-40C4-AC88-799C591B4DA4}"/>
          </ac:spMkLst>
        </pc:spChg>
        <pc:picChg chg="add mod">
          <ac:chgData name="Durant Fullington" userId="e3d97aa3-1b50-41c8-a40c-78a9a9b72173" providerId="ADAL" clId="{D9E6693C-F0DF-4C05-B2DB-CD73E4592095}" dt="2022-01-27T01:59:46.059" v="5931" actId="1076"/>
          <ac:picMkLst>
            <pc:docMk/>
            <pc:sldMk cId="1373389100" sldId="269"/>
            <ac:picMk id="8" creationId="{197574BC-CE89-48A6-A236-62F12B431F42}"/>
          </ac:picMkLst>
        </pc:picChg>
        <pc:picChg chg="add mod">
          <ac:chgData name="Durant Fullington" userId="e3d97aa3-1b50-41c8-a40c-78a9a9b72173" providerId="ADAL" clId="{D9E6693C-F0DF-4C05-B2DB-CD73E4592095}" dt="2022-01-27T01:07:28.253" v="3237" actId="1076"/>
          <ac:picMkLst>
            <pc:docMk/>
            <pc:sldMk cId="1373389100" sldId="269"/>
            <ac:picMk id="10" creationId="{AF55646F-3F63-47AB-989C-8DB43CFCF026}"/>
          </ac:picMkLst>
        </pc:picChg>
        <pc:picChg chg="add mod">
          <ac:chgData name="Durant Fullington" userId="e3d97aa3-1b50-41c8-a40c-78a9a9b72173" providerId="ADAL" clId="{D9E6693C-F0DF-4C05-B2DB-CD73E4592095}" dt="2022-01-27T01:05:35.238" v="3158" actId="571"/>
          <ac:picMkLst>
            <pc:docMk/>
            <pc:sldMk cId="1373389100" sldId="269"/>
            <ac:picMk id="13" creationId="{A5CBD257-7D03-42DD-805D-917E81D579F0}"/>
          </ac:picMkLst>
        </pc:picChg>
        <pc:picChg chg="add mod">
          <ac:chgData name="Durant Fullington" userId="e3d97aa3-1b50-41c8-a40c-78a9a9b72173" providerId="ADAL" clId="{D9E6693C-F0DF-4C05-B2DB-CD73E4592095}" dt="2022-01-27T01:05:35.238" v="3158" actId="571"/>
          <ac:picMkLst>
            <pc:docMk/>
            <pc:sldMk cId="1373389100" sldId="269"/>
            <ac:picMk id="14" creationId="{782BC735-B41C-4B6E-87BA-3E26FDD8916D}"/>
          </ac:picMkLst>
        </pc:picChg>
        <pc:picChg chg="add mod">
          <ac:chgData name="Durant Fullington" userId="e3d97aa3-1b50-41c8-a40c-78a9a9b72173" providerId="ADAL" clId="{D9E6693C-F0DF-4C05-B2DB-CD73E4592095}" dt="2022-01-27T01:59:43.989" v="5930" actId="1076"/>
          <ac:picMkLst>
            <pc:docMk/>
            <pc:sldMk cId="1373389100" sldId="269"/>
            <ac:picMk id="17" creationId="{ACD2372A-6FBC-46E9-8718-CBD449984B4A}"/>
          </ac:picMkLst>
        </pc:picChg>
      </pc:sldChg>
      <pc:sldChg chg="addSp delSp modSp new mod">
        <pc:chgData name="Durant Fullington" userId="e3d97aa3-1b50-41c8-a40c-78a9a9b72173" providerId="ADAL" clId="{D9E6693C-F0DF-4C05-B2DB-CD73E4592095}" dt="2022-01-27T01:59:50.693" v="5932" actId="1076"/>
        <pc:sldMkLst>
          <pc:docMk/>
          <pc:sldMk cId="2097873122" sldId="270"/>
        </pc:sldMkLst>
        <pc:spChg chg="del">
          <ac:chgData name="Durant Fullington" userId="e3d97aa3-1b50-41c8-a40c-78a9a9b72173" providerId="ADAL" clId="{D9E6693C-F0DF-4C05-B2DB-CD73E4592095}" dt="2022-01-27T01:05:45.002" v="3162" actId="478"/>
          <ac:spMkLst>
            <pc:docMk/>
            <pc:sldMk cId="2097873122" sldId="270"/>
            <ac:spMk id="2" creationId="{CD5DEC8C-6409-4A8B-AF2B-5E583F566E99}"/>
          </ac:spMkLst>
        </pc:spChg>
        <pc:spChg chg="del">
          <ac:chgData name="Durant Fullington" userId="e3d97aa3-1b50-41c8-a40c-78a9a9b72173" providerId="ADAL" clId="{D9E6693C-F0DF-4C05-B2DB-CD73E4592095}" dt="2022-01-27T01:05:45.965" v="3163" actId="478"/>
          <ac:spMkLst>
            <pc:docMk/>
            <pc:sldMk cId="2097873122" sldId="270"/>
            <ac:spMk id="3" creationId="{33A316EA-CD6D-4676-B260-B7EBF14696D5}"/>
          </ac:spMkLst>
        </pc:spChg>
        <pc:spChg chg="add mod">
          <ac:chgData name="Durant Fullington" userId="e3d97aa3-1b50-41c8-a40c-78a9a9b72173" providerId="ADAL" clId="{D9E6693C-F0DF-4C05-B2DB-CD73E4592095}" dt="2022-01-27T01:05:48.942" v="3164"/>
          <ac:spMkLst>
            <pc:docMk/>
            <pc:sldMk cId="2097873122" sldId="270"/>
            <ac:spMk id="5" creationId="{316D7224-CB66-4C76-996F-1B94DE1C370F}"/>
          </ac:spMkLst>
        </pc:spChg>
        <pc:spChg chg="add mod">
          <ac:chgData name="Durant Fullington" userId="e3d97aa3-1b50-41c8-a40c-78a9a9b72173" providerId="ADAL" clId="{D9E6693C-F0DF-4C05-B2DB-CD73E4592095}" dt="2022-01-27T01:28:42.197" v="4575" actId="20577"/>
          <ac:spMkLst>
            <pc:docMk/>
            <pc:sldMk cId="2097873122" sldId="270"/>
            <ac:spMk id="6" creationId="{047DB2ED-0E5C-49A9-AB9C-7611744C81B9}"/>
          </ac:spMkLst>
        </pc:spChg>
        <pc:spChg chg="add mod">
          <ac:chgData name="Durant Fullington" userId="e3d97aa3-1b50-41c8-a40c-78a9a9b72173" providerId="ADAL" clId="{D9E6693C-F0DF-4C05-B2DB-CD73E4592095}" dt="2022-01-27T01:25:12.189" v="4150" actId="14100"/>
          <ac:spMkLst>
            <pc:docMk/>
            <pc:sldMk cId="2097873122" sldId="270"/>
            <ac:spMk id="10" creationId="{C9851236-847A-45D8-A853-4ECCF0324123}"/>
          </ac:spMkLst>
        </pc:spChg>
        <pc:spChg chg="add mod">
          <ac:chgData name="Durant Fullington" userId="e3d97aa3-1b50-41c8-a40c-78a9a9b72173" providerId="ADAL" clId="{D9E6693C-F0DF-4C05-B2DB-CD73E4592095}" dt="2022-01-27T01:59:50.693" v="5932" actId="1076"/>
          <ac:spMkLst>
            <pc:docMk/>
            <pc:sldMk cId="2097873122" sldId="270"/>
            <ac:spMk id="11" creationId="{6D40EC82-5797-4F1E-A8CB-C727471B9D30}"/>
          </ac:spMkLst>
        </pc:spChg>
        <pc:picChg chg="add mod">
          <ac:chgData name="Durant Fullington" userId="e3d97aa3-1b50-41c8-a40c-78a9a9b72173" providerId="ADAL" clId="{D9E6693C-F0DF-4C05-B2DB-CD73E4592095}" dt="2022-01-27T01:25:07.254" v="4148" actId="1076"/>
          <ac:picMkLst>
            <pc:docMk/>
            <pc:sldMk cId="2097873122" sldId="270"/>
            <ac:picMk id="8" creationId="{08B2A22B-2E38-45E3-B4E6-3BA16AB1A0FA}"/>
          </ac:picMkLst>
        </pc:picChg>
      </pc:sldChg>
      <pc:sldChg chg="addSp delSp modSp new mod">
        <pc:chgData name="Durant Fullington" userId="e3d97aa3-1b50-41c8-a40c-78a9a9b72173" providerId="ADAL" clId="{D9E6693C-F0DF-4C05-B2DB-CD73E4592095}" dt="2022-01-27T01:50:01.301" v="5705" actId="1076"/>
        <pc:sldMkLst>
          <pc:docMk/>
          <pc:sldMk cId="2484190918" sldId="271"/>
        </pc:sldMkLst>
        <pc:spChg chg="del">
          <ac:chgData name="Durant Fullington" userId="e3d97aa3-1b50-41c8-a40c-78a9a9b72173" providerId="ADAL" clId="{D9E6693C-F0DF-4C05-B2DB-CD73E4592095}" dt="2022-01-27T01:23:54.896" v="3987" actId="478"/>
          <ac:spMkLst>
            <pc:docMk/>
            <pc:sldMk cId="2484190918" sldId="271"/>
            <ac:spMk id="2" creationId="{10359519-539D-48FB-822A-281CB7895020}"/>
          </ac:spMkLst>
        </pc:spChg>
        <pc:spChg chg="del">
          <ac:chgData name="Durant Fullington" userId="e3d97aa3-1b50-41c8-a40c-78a9a9b72173" providerId="ADAL" clId="{D9E6693C-F0DF-4C05-B2DB-CD73E4592095}" dt="2022-01-27T01:23:55.837" v="3988" actId="478"/>
          <ac:spMkLst>
            <pc:docMk/>
            <pc:sldMk cId="2484190918" sldId="271"/>
            <ac:spMk id="3" creationId="{DC284ADC-BA6B-407E-A3E5-0B21BB554AFA}"/>
          </ac:spMkLst>
        </pc:spChg>
        <pc:spChg chg="add mod">
          <ac:chgData name="Durant Fullington" userId="e3d97aa3-1b50-41c8-a40c-78a9a9b72173" providerId="ADAL" clId="{D9E6693C-F0DF-4C05-B2DB-CD73E4592095}" dt="2022-01-27T01:25:59.863" v="4184"/>
          <ac:spMkLst>
            <pc:docMk/>
            <pc:sldMk cId="2484190918" sldId="271"/>
            <ac:spMk id="5" creationId="{803FDF7F-7D85-4C5F-A3DA-336C56E65EAC}"/>
          </ac:spMkLst>
        </pc:spChg>
        <pc:spChg chg="add del mod">
          <ac:chgData name="Durant Fullington" userId="e3d97aa3-1b50-41c8-a40c-78a9a9b72173" providerId="ADAL" clId="{D9E6693C-F0DF-4C05-B2DB-CD73E4592095}" dt="2022-01-27T01:26:08.462" v="4186" actId="478"/>
          <ac:spMkLst>
            <pc:docMk/>
            <pc:sldMk cId="2484190918" sldId="271"/>
            <ac:spMk id="6" creationId="{2ADE0F87-16AF-418C-80A0-A36FBD7A62F6}"/>
          </ac:spMkLst>
        </pc:spChg>
        <pc:spChg chg="add mod">
          <ac:chgData name="Durant Fullington" userId="e3d97aa3-1b50-41c8-a40c-78a9a9b72173" providerId="ADAL" clId="{D9E6693C-F0DF-4C05-B2DB-CD73E4592095}" dt="2022-01-27T01:28:14.763" v="4574" actId="20577"/>
          <ac:spMkLst>
            <pc:docMk/>
            <pc:sldMk cId="2484190918" sldId="271"/>
            <ac:spMk id="7" creationId="{E0901285-D829-4E55-BBA7-E7AF87D1511D}"/>
          </ac:spMkLst>
        </pc:spChg>
        <pc:spChg chg="add mod">
          <ac:chgData name="Durant Fullington" userId="e3d97aa3-1b50-41c8-a40c-78a9a9b72173" providerId="ADAL" clId="{D9E6693C-F0DF-4C05-B2DB-CD73E4592095}" dt="2022-01-27T01:30:25.363" v="4815" actId="1076"/>
          <ac:spMkLst>
            <pc:docMk/>
            <pc:sldMk cId="2484190918" sldId="271"/>
            <ac:spMk id="9" creationId="{9CC5EEBC-B028-413B-BDEB-B13B3643FE9B}"/>
          </ac:spMkLst>
        </pc:spChg>
        <pc:picChg chg="add mod">
          <ac:chgData name="Durant Fullington" userId="e3d97aa3-1b50-41c8-a40c-78a9a9b72173" providerId="ADAL" clId="{D9E6693C-F0DF-4C05-B2DB-CD73E4592095}" dt="2022-01-27T01:50:01.301" v="5705" actId="1076"/>
          <ac:picMkLst>
            <pc:docMk/>
            <pc:sldMk cId="2484190918" sldId="271"/>
            <ac:picMk id="11" creationId="{0360975E-EC7C-46E9-9CA7-4F66EFDBCF55}"/>
          </ac:picMkLst>
        </pc:picChg>
        <pc:picChg chg="add mod">
          <ac:chgData name="Durant Fullington" userId="e3d97aa3-1b50-41c8-a40c-78a9a9b72173" providerId="ADAL" clId="{D9E6693C-F0DF-4C05-B2DB-CD73E4592095}" dt="2022-01-27T01:50:00.174" v="5704" actId="1076"/>
          <ac:picMkLst>
            <pc:docMk/>
            <pc:sldMk cId="2484190918" sldId="271"/>
            <ac:picMk id="13" creationId="{466732E0-4CE4-4D7E-9714-0A3DEE82AD4B}"/>
          </ac:picMkLst>
        </pc:picChg>
      </pc:sldChg>
      <pc:sldChg chg="addSp delSp modSp new mod">
        <pc:chgData name="Durant Fullington" userId="e3d97aa3-1b50-41c8-a40c-78a9a9b72173" providerId="ADAL" clId="{D9E6693C-F0DF-4C05-B2DB-CD73E4592095}" dt="2022-01-27T01:50:18.621" v="5710" actId="1076"/>
        <pc:sldMkLst>
          <pc:docMk/>
          <pc:sldMk cId="677120966" sldId="272"/>
        </pc:sldMkLst>
        <pc:spChg chg="del">
          <ac:chgData name="Durant Fullington" userId="e3d97aa3-1b50-41c8-a40c-78a9a9b72173" providerId="ADAL" clId="{D9E6693C-F0DF-4C05-B2DB-CD73E4592095}" dt="2022-01-27T01:32:07.425" v="4827" actId="478"/>
          <ac:spMkLst>
            <pc:docMk/>
            <pc:sldMk cId="677120966" sldId="272"/>
            <ac:spMk id="2" creationId="{38CF3F64-5008-4150-9CE2-B11D64755DF2}"/>
          </ac:spMkLst>
        </pc:spChg>
        <pc:spChg chg="del">
          <ac:chgData name="Durant Fullington" userId="e3d97aa3-1b50-41c8-a40c-78a9a9b72173" providerId="ADAL" clId="{D9E6693C-F0DF-4C05-B2DB-CD73E4592095}" dt="2022-01-27T01:32:08.560" v="4828" actId="478"/>
          <ac:spMkLst>
            <pc:docMk/>
            <pc:sldMk cId="677120966" sldId="272"/>
            <ac:spMk id="3" creationId="{97384503-BB2C-4C44-B992-067FEC3FFF83}"/>
          </ac:spMkLst>
        </pc:spChg>
        <pc:spChg chg="add mod">
          <ac:chgData name="Durant Fullington" userId="e3d97aa3-1b50-41c8-a40c-78a9a9b72173" providerId="ADAL" clId="{D9E6693C-F0DF-4C05-B2DB-CD73E4592095}" dt="2022-01-27T01:33:10.601" v="4846" actId="20577"/>
          <ac:spMkLst>
            <pc:docMk/>
            <pc:sldMk cId="677120966" sldId="272"/>
            <ac:spMk id="5" creationId="{826BB040-24C5-40B5-9588-2D4376863662}"/>
          </ac:spMkLst>
        </pc:spChg>
        <pc:spChg chg="add mod">
          <ac:chgData name="Durant Fullington" userId="e3d97aa3-1b50-41c8-a40c-78a9a9b72173" providerId="ADAL" clId="{D9E6693C-F0DF-4C05-B2DB-CD73E4592095}" dt="2022-01-27T01:37:26.512" v="5510" actId="14100"/>
          <ac:spMkLst>
            <pc:docMk/>
            <pc:sldMk cId="677120966" sldId="272"/>
            <ac:spMk id="6" creationId="{4B1EFBBE-D35E-4475-8364-1169DBC81FCC}"/>
          </ac:spMkLst>
        </pc:spChg>
        <pc:spChg chg="add mod">
          <ac:chgData name="Durant Fullington" userId="e3d97aa3-1b50-41c8-a40c-78a9a9b72173" providerId="ADAL" clId="{D9E6693C-F0DF-4C05-B2DB-CD73E4592095}" dt="2022-01-27T01:39:14.320" v="5527" actId="207"/>
          <ac:spMkLst>
            <pc:docMk/>
            <pc:sldMk cId="677120966" sldId="272"/>
            <ac:spMk id="13" creationId="{4D0D0FF6-ADFE-4542-BFA8-F204D7966A97}"/>
          </ac:spMkLst>
        </pc:spChg>
        <pc:spChg chg="add mod">
          <ac:chgData name="Durant Fullington" userId="e3d97aa3-1b50-41c8-a40c-78a9a9b72173" providerId="ADAL" clId="{D9E6693C-F0DF-4C05-B2DB-CD73E4592095}" dt="2022-01-27T01:39:18.310" v="5529" actId="1076"/>
          <ac:spMkLst>
            <pc:docMk/>
            <pc:sldMk cId="677120966" sldId="272"/>
            <ac:spMk id="14" creationId="{76A17585-9761-4B6C-8639-9922E18F65FB}"/>
          </ac:spMkLst>
        </pc:spChg>
        <pc:picChg chg="add mod modCrop">
          <ac:chgData name="Durant Fullington" userId="e3d97aa3-1b50-41c8-a40c-78a9a9b72173" providerId="ADAL" clId="{D9E6693C-F0DF-4C05-B2DB-CD73E4592095}" dt="2022-01-27T01:50:18.621" v="5710" actId="1076"/>
          <ac:picMkLst>
            <pc:docMk/>
            <pc:sldMk cId="677120966" sldId="272"/>
            <ac:picMk id="8" creationId="{A7842C57-AB95-4F27-AA24-FB3E831BBD51}"/>
          </ac:picMkLst>
        </pc:picChg>
        <pc:picChg chg="add mod">
          <ac:chgData name="Durant Fullington" userId="e3d97aa3-1b50-41c8-a40c-78a9a9b72173" providerId="ADAL" clId="{D9E6693C-F0DF-4C05-B2DB-CD73E4592095}" dt="2022-01-27T01:50:13.948" v="5708" actId="1076"/>
          <ac:picMkLst>
            <pc:docMk/>
            <pc:sldMk cId="677120966" sldId="272"/>
            <ac:picMk id="10" creationId="{4C256C0B-560D-4AAC-A3EF-42D8BC7BA050}"/>
          </ac:picMkLst>
        </pc:picChg>
        <pc:picChg chg="add mod">
          <ac:chgData name="Durant Fullington" userId="e3d97aa3-1b50-41c8-a40c-78a9a9b72173" providerId="ADAL" clId="{D9E6693C-F0DF-4C05-B2DB-CD73E4592095}" dt="2022-01-27T01:39:03.018" v="5522" actId="1076"/>
          <ac:picMkLst>
            <pc:docMk/>
            <pc:sldMk cId="677120966" sldId="272"/>
            <ac:picMk id="12" creationId="{41CBFEBA-6C6D-4200-9BEE-B8EDF554654D}"/>
          </ac:picMkLst>
        </pc:picChg>
      </pc:sldChg>
      <pc:sldChg chg="addSp delSp modSp new mod">
        <pc:chgData name="Durant Fullington" userId="e3d97aa3-1b50-41c8-a40c-78a9a9b72173" providerId="ADAL" clId="{D9E6693C-F0DF-4C05-B2DB-CD73E4592095}" dt="2022-01-27T01:40:52.793" v="5578" actId="1076"/>
        <pc:sldMkLst>
          <pc:docMk/>
          <pc:sldMk cId="3225892324" sldId="273"/>
        </pc:sldMkLst>
        <pc:spChg chg="del">
          <ac:chgData name="Durant Fullington" userId="e3d97aa3-1b50-41c8-a40c-78a9a9b72173" providerId="ADAL" clId="{D9E6693C-F0DF-4C05-B2DB-CD73E4592095}" dt="2022-01-27T01:39:24.154" v="5531" actId="478"/>
          <ac:spMkLst>
            <pc:docMk/>
            <pc:sldMk cId="3225892324" sldId="273"/>
            <ac:spMk id="2" creationId="{7A3F375A-E04C-42B6-979B-55AD965AB03F}"/>
          </ac:spMkLst>
        </pc:spChg>
        <pc:spChg chg="del">
          <ac:chgData name="Durant Fullington" userId="e3d97aa3-1b50-41c8-a40c-78a9a9b72173" providerId="ADAL" clId="{D9E6693C-F0DF-4C05-B2DB-CD73E4592095}" dt="2022-01-27T01:39:24.879" v="5532" actId="478"/>
          <ac:spMkLst>
            <pc:docMk/>
            <pc:sldMk cId="3225892324" sldId="273"/>
            <ac:spMk id="3" creationId="{4FC07FF7-70AC-4A42-B6E8-B039D2E9FE29}"/>
          </ac:spMkLst>
        </pc:spChg>
        <pc:spChg chg="add mod">
          <ac:chgData name="Durant Fullington" userId="e3d97aa3-1b50-41c8-a40c-78a9a9b72173" providerId="ADAL" clId="{D9E6693C-F0DF-4C05-B2DB-CD73E4592095}" dt="2022-01-27T01:40:43.939" v="5574" actId="27636"/>
          <ac:spMkLst>
            <pc:docMk/>
            <pc:sldMk cId="3225892324" sldId="273"/>
            <ac:spMk id="5" creationId="{9E7F0E4B-1EB1-44C5-A6F0-E342D3D63AA2}"/>
          </ac:spMkLst>
        </pc:spChg>
        <pc:picChg chg="add mod">
          <ac:chgData name="Durant Fullington" userId="e3d97aa3-1b50-41c8-a40c-78a9a9b72173" providerId="ADAL" clId="{D9E6693C-F0DF-4C05-B2DB-CD73E4592095}" dt="2022-01-27T01:40:52.793" v="5578" actId="1076"/>
          <ac:picMkLst>
            <pc:docMk/>
            <pc:sldMk cId="3225892324" sldId="273"/>
            <ac:picMk id="7" creationId="{433CF17A-43CD-4DB0-9258-BF2012FF5038}"/>
          </ac:picMkLst>
        </pc:picChg>
        <pc:picChg chg="add mod">
          <ac:chgData name="Durant Fullington" userId="e3d97aa3-1b50-41c8-a40c-78a9a9b72173" providerId="ADAL" clId="{D9E6693C-F0DF-4C05-B2DB-CD73E4592095}" dt="2022-01-27T01:40:52.793" v="5578" actId="1076"/>
          <ac:picMkLst>
            <pc:docMk/>
            <pc:sldMk cId="3225892324" sldId="273"/>
            <ac:picMk id="9" creationId="{450142E2-E53E-4775-A708-30C4565C2E57}"/>
          </ac:picMkLst>
        </pc:picChg>
      </pc:sldChg>
      <pc:sldChg chg="addSp delSp modSp new mod">
        <pc:chgData name="Durant Fullington" userId="e3d97aa3-1b50-41c8-a40c-78a9a9b72173" providerId="ADAL" clId="{D9E6693C-F0DF-4C05-B2DB-CD73E4592095}" dt="2022-01-27T01:45:28.660" v="5634" actId="1076"/>
        <pc:sldMkLst>
          <pc:docMk/>
          <pc:sldMk cId="3521607224" sldId="274"/>
        </pc:sldMkLst>
        <pc:spChg chg="del">
          <ac:chgData name="Durant Fullington" userId="e3d97aa3-1b50-41c8-a40c-78a9a9b72173" providerId="ADAL" clId="{D9E6693C-F0DF-4C05-B2DB-CD73E4592095}" dt="2022-01-27T01:40:49.699" v="5577" actId="478"/>
          <ac:spMkLst>
            <pc:docMk/>
            <pc:sldMk cId="3521607224" sldId="274"/>
            <ac:spMk id="2" creationId="{3F0C3F0B-7534-413C-A9C9-CF2B862DEF04}"/>
          </ac:spMkLst>
        </pc:spChg>
        <pc:spChg chg="del">
          <ac:chgData name="Durant Fullington" userId="e3d97aa3-1b50-41c8-a40c-78a9a9b72173" providerId="ADAL" clId="{D9E6693C-F0DF-4C05-B2DB-CD73E4592095}" dt="2022-01-27T01:40:48.950" v="5576" actId="478"/>
          <ac:spMkLst>
            <pc:docMk/>
            <pc:sldMk cId="3521607224" sldId="274"/>
            <ac:spMk id="3" creationId="{FAD40762-5803-4FF1-9E33-0F9EC1A4B14E}"/>
          </ac:spMkLst>
        </pc:spChg>
        <pc:spChg chg="add mod">
          <ac:chgData name="Durant Fullington" userId="e3d97aa3-1b50-41c8-a40c-78a9a9b72173" providerId="ADAL" clId="{D9E6693C-F0DF-4C05-B2DB-CD73E4592095}" dt="2022-01-27T01:43:55.518" v="5624" actId="27636"/>
          <ac:spMkLst>
            <pc:docMk/>
            <pc:sldMk cId="3521607224" sldId="274"/>
            <ac:spMk id="5" creationId="{55554142-54A5-4407-97C6-AAEEE423DB22}"/>
          </ac:spMkLst>
        </pc:spChg>
        <pc:picChg chg="add mod">
          <ac:chgData name="Durant Fullington" userId="e3d97aa3-1b50-41c8-a40c-78a9a9b72173" providerId="ADAL" clId="{D9E6693C-F0DF-4C05-B2DB-CD73E4592095}" dt="2022-01-27T01:45:28.660" v="5634" actId="1076"/>
          <ac:picMkLst>
            <pc:docMk/>
            <pc:sldMk cId="3521607224" sldId="274"/>
            <ac:picMk id="7" creationId="{F289F15E-C838-465D-8A44-509A22423322}"/>
          </ac:picMkLst>
        </pc:picChg>
        <pc:picChg chg="add mod">
          <ac:chgData name="Durant Fullington" userId="e3d97aa3-1b50-41c8-a40c-78a9a9b72173" providerId="ADAL" clId="{D9E6693C-F0DF-4C05-B2DB-CD73E4592095}" dt="2022-01-27T01:45:28.660" v="5634" actId="1076"/>
          <ac:picMkLst>
            <pc:docMk/>
            <pc:sldMk cId="3521607224" sldId="274"/>
            <ac:picMk id="9" creationId="{16914ABA-A8FC-465B-AA74-8620AAF7EC31}"/>
          </ac:picMkLst>
        </pc:picChg>
      </pc:sldChg>
      <pc:sldChg chg="addSp delSp modSp new mod ord">
        <pc:chgData name="Durant Fullington" userId="e3d97aa3-1b50-41c8-a40c-78a9a9b72173" providerId="ADAL" clId="{D9E6693C-F0DF-4C05-B2DB-CD73E4592095}" dt="2022-01-27T01:45:32.928" v="5635" actId="1076"/>
        <pc:sldMkLst>
          <pc:docMk/>
          <pc:sldMk cId="2952651270" sldId="275"/>
        </pc:sldMkLst>
        <pc:spChg chg="del">
          <ac:chgData name="Durant Fullington" userId="e3d97aa3-1b50-41c8-a40c-78a9a9b72173" providerId="ADAL" clId="{D9E6693C-F0DF-4C05-B2DB-CD73E4592095}" dt="2022-01-27T01:41:06.043" v="5587" actId="478"/>
          <ac:spMkLst>
            <pc:docMk/>
            <pc:sldMk cId="2952651270" sldId="275"/>
            <ac:spMk id="2" creationId="{EFB2DF40-CBED-4DA8-AD6A-7E10D1F8BFBC}"/>
          </ac:spMkLst>
        </pc:spChg>
        <pc:spChg chg="del">
          <ac:chgData name="Durant Fullington" userId="e3d97aa3-1b50-41c8-a40c-78a9a9b72173" providerId="ADAL" clId="{D9E6693C-F0DF-4C05-B2DB-CD73E4592095}" dt="2022-01-27T01:41:06.920" v="5588" actId="478"/>
          <ac:spMkLst>
            <pc:docMk/>
            <pc:sldMk cId="2952651270" sldId="275"/>
            <ac:spMk id="3" creationId="{9F8C7ECC-B195-48BE-B56B-5CCF0EF71644}"/>
          </ac:spMkLst>
        </pc:spChg>
        <pc:spChg chg="add mod">
          <ac:chgData name="Durant Fullington" userId="e3d97aa3-1b50-41c8-a40c-78a9a9b72173" providerId="ADAL" clId="{D9E6693C-F0DF-4C05-B2DB-CD73E4592095}" dt="2022-01-27T01:43:52.884" v="5620" actId="27636"/>
          <ac:spMkLst>
            <pc:docMk/>
            <pc:sldMk cId="2952651270" sldId="275"/>
            <ac:spMk id="5" creationId="{ABA58466-BF28-4842-9913-A4B0F5EA680B}"/>
          </ac:spMkLst>
        </pc:spChg>
        <pc:picChg chg="add mod">
          <ac:chgData name="Durant Fullington" userId="e3d97aa3-1b50-41c8-a40c-78a9a9b72173" providerId="ADAL" clId="{D9E6693C-F0DF-4C05-B2DB-CD73E4592095}" dt="2022-01-27T01:45:32.928" v="5635" actId="1076"/>
          <ac:picMkLst>
            <pc:docMk/>
            <pc:sldMk cId="2952651270" sldId="275"/>
            <ac:picMk id="7" creationId="{6B373B6F-C509-4CCB-8B95-297F7299AF7B}"/>
          </ac:picMkLst>
        </pc:picChg>
        <pc:picChg chg="add mod">
          <ac:chgData name="Durant Fullington" userId="e3d97aa3-1b50-41c8-a40c-78a9a9b72173" providerId="ADAL" clId="{D9E6693C-F0DF-4C05-B2DB-CD73E4592095}" dt="2022-01-27T01:45:32.928" v="5635" actId="1076"/>
          <ac:picMkLst>
            <pc:docMk/>
            <pc:sldMk cId="2952651270" sldId="275"/>
            <ac:picMk id="9" creationId="{0AA71ECE-CEC9-4480-8414-5D695A665B15}"/>
          </ac:picMkLst>
        </pc:picChg>
      </pc:sldChg>
      <pc:sldChg chg="modSp new mod">
        <pc:chgData name="Durant Fullington" userId="e3d97aa3-1b50-41c8-a40c-78a9a9b72173" providerId="ADAL" clId="{D9E6693C-F0DF-4C05-B2DB-CD73E4592095}" dt="2022-01-28T15:46:47.915" v="6182" actId="20577"/>
        <pc:sldMkLst>
          <pc:docMk/>
          <pc:sldMk cId="2826050847" sldId="276"/>
        </pc:sldMkLst>
        <pc:spChg chg="mod">
          <ac:chgData name="Durant Fullington" userId="e3d97aa3-1b50-41c8-a40c-78a9a9b72173" providerId="ADAL" clId="{D9E6693C-F0DF-4C05-B2DB-CD73E4592095}" dt="2022-01-27T01:50:39.667" v="5727" actId="1076"/>
          <ac:spMkLst>
            <pc:docMk/>
            <pc:sldMk cId="2826050847" sldId="276"/>
            <ac:spMk id="2" creationId="{AE5E78F2-6DB0-46D0-B3D0-A8824E540DDC}"/>
          </ac:spMkLst>
        </pc:spChg>
        <pc:spChg chg="mod">
          <ac:chgData name="Durant Fullington" userId="e3d97aa3-1b50-41c8-a40c-78a9a9b72173" providerId="ADAL" clId="{D9E6693C-F0DF-4C05-B2DB-CD73E4592095}" dt="2022-01-28T15:46:47.915" v="6182" actId="20577"/>
          <ac:spMkLst>
            <pc:docMk/>
            <pc:sldMk cId="2826050847" sldId="276"/>
            <ac:spMk id="3" creationId="{037FBCBD-C55E-4B84-A224-3CD322BA7A9E}"/>
          </ac:spMkLst>
        </pc:spChg>
      </pc:sldChg>
      <pc:sldChg chg="addSp modSp new mod ord">
        <pc:chgData name="Durant Fullington" userId="e3d97aa3-1b50-41c8-a40c-78a9a9b72173" providerId="ADAL" clId="{D9E6693C-F0DF-4C05-B2DB-CD73E4592095}" dt="2022-01-28T03:30:13.468" v="5939"/>
        <pc:sldMkLst>
          <pc:docMk/>
          <pc:sldMk cId="280865071" sldId="277"/>
        </pc:sldMkLst>
        <pc:picChg chg="add mod">
          <ac:chgData name="Durant Fullington" userId="e3d97aa3-1b50-41c8-a40c-78a9a9b72173" providerId="ADAL" clId="{D9E6693C-F0DF-4C05-B2DB-CD73E4592095}" dt="2022-01-27T01:55:51.337" v="5789" actId="1076"/>
          <ac:picMkLst>
            <pc:docMk/>
            <pc:sldMk cId="280865071" sldId="277"/>
            <ac:picMk id="3" creationId="{EB0CA4EE-5C1D-4C16-B372-F33592E4C6B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6A374C-F1F5-4E23-B192-E600820290D6}"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2DB3F09B-A6AE-4242-87A9-23F9391F52FB}">
      <dgm:prSet phldrT="[Text]"/>
      <dgm:spPr/>
      <dgm:t>
        <a:bodyPr/>
        <a:lstStyle/>
        <a:p>
          <a:r>
            <a:rPr lang="en-US" b="1"/>
            <a:t>Define Network</a:t>
          </a:r>
        </a:p>
      </dgm:t>
    </dgm:pt>
    <dgm:pt modelId="{83FC7D52-4887-462D-B9B2-CCF981E79008}" type="parTrans" cxnId="{DD040EB6-E7EF-4161-8E2F-FCD786554132}">
      <dgm:prSet/>
      <dgm:spPr/>
      <dgm:t>
        <a:bodyPr/>
        <a:lstStyle/>
        <a:p>
          <a:endParaRPr lang="en-US"/>
        </a:p>
      </dgm:t>
    </dgm:pt>
    <dgm:pt modelId="{27B30759-4738-42B1-B269-09E74F504B4B}" type="sibTrans" cxnId="{DD040EB6-E7EF-4161-8E2F-FCD786554132}">
      <dgm:prSet/>
      <dgm:spPr/>
      <dgm:t>
        <a:bodyPr/>
        <a:lstStyle/>
        <a:p>
          <a:endParaRPr lang="en-US"/>
        </a:p>
      </dgm:t>
    </dgm:pt>
    <dgm:pt modelId="{709DA96B-4B4F-4BC7-86A3-94E85270630B}">
      <dgm:prSet phldrT="[Text]"/>
      <dgm:spPr/>
      <dgm:t>
        <a:bodyPr/>
        <a:lstStyle/>
        <a:p>
          <a:r>
            <a:rPr lang="en-US" b="1"/>
            <a:t>Fit Network</a:t>
          </a:r>
        </a:p>
      </dgm:t>
    </dgm:pt>
    <dgm:pt modelId="{DF8D36F9-29F5-4DF9-B735-FBFD48955D89}" type="parTrans" cxnId="{6FF71A14-FB93-4F87-9EF3-6B6D3FD7EFB9}">
      <dgm:prSet/>
      <dgm:spPr/>
      <dgm:t>
        <a:bodyPr/>
        <a:lstStyle/>
        <a:p>
          <a:endParaRPr lang="en-US"/>
        </a:p>
      </dgm:t>
    </dgm:pt>
    <dgm:pt modelId="{6F9334E7-E499-4769-9E35-5DFA62D63337}" type="sibTrans" cxnId="{6FF71A14-FB93-4F87-9EF3-6B6D3FD7EFB9}">
      <dgm:prSet/>
      <dgm:spPr/>
      <dgm:t>
        <a:bodyPr/>
        <a:lstStyle/>
        <a:p>
          <a:endParaRPr lang="en-US"/>
        </a:p>
      </dgm:t>
    </dgm:pt>
    <dgm:pt modelId="{9C0CE8BA-756B-424D-9DEB-CB910E9F707E}">
      <dgm:prSet phldrT="[Text]"/>
      <dgm:spPr/>
      <dgm:t>
        <a:bodyPr/>
        <a:lstStyle/>
        <a:p>
          <a:r>
            <a:rPr lang="en-US" b="1"/>
            <a:t>Evaluate Network</a:t>
          </a:r>
        </a:p>
      </dgm:t>
    </dgm:pt>
    <dgm:pt modelId="{46848739-E383-4529-9943-9A9FBD316606}" type="parTrans" cxnId="{DFC7B611-847A-402D-A452-53537EED287E}">
      <dgm:prSet/>
      <dgm:spPr/>
      <dgm:t>
        <a:bodyPr/>
        <a:lstStyle/>
        <a:p>
          <a:endParaRPr lang="en-US"/>
        </a:p>
      </dgm:t>
    </dgm:pt>
    <dgm:pt modelId="{D56C60DC-6457-4DF6-8730-C26DD80BD02C}" type="sibTrans" cxnId="{DFC7B611-847A-402D-A452-53537EED287E}">
      <dgm:prSet/>
      <dgm:spPr/>
      <dgm:t>
        <a:bodyPr/>
        <a:lstStyle/>
        <a:p>
          <a:endParaRPr lang="en-US"/>
        </a:p>
      </dgm:t>
    </dgm:pt>
    <dgm:pt modelId="{65DD38E9-2C88-472B-A98F-63FF95109944}">
      <dgm:prSet phldrT="[Text]"/>
      <dgm:spPr/>
      <dgm:t>
        <a:bodyPr/>
        <a:lstStyle/>
        <a:p>
          <a:r>
            <a:rPr lang="en-US" b="1"/>
            <a:t>Compile Network</a:t>
          </a:r>
        </a:p>
      </dgm:t>
    </dgm:pt>
    <dgm:pt modelId="{2C97392A-3AC3-42BA-A3AF-43446C1CB33A}" type="parTrans" cxnId="{7BE8CD4A-D44A-4BF2-B757-E7F5069C6C9C}">
      <dgm:prSet/>
      <dgm:spPr/>
      <dgm:t>
        <a:bodyPr/>
        <a:lstStyle/>
        <a:p>
          <a:endParaRPr lang="en-US"/>
        </a:p>
      </dgm:t>
    </dgm:pt>
    <dgm:pt modelId="{E2AD8C74-27D4-4D41-BBC0-281B5314E534}" type="sibTrans" cxnId="{7BE8CD4A-D44A-4BF2-B757-E7F5069C6C9C}">
      <dgm:prSet/>
      <dgm:spPr/>
      <dgm:t>
        <a:bodyPr/>
        <a:lstStyle/>
        <a:p>
          <a:endParaRPr lang="en-US"/>
        </a:p>
      </dgm:t>
    </dgm:pt>
    <dgm:pt modelId="{55170E28-A75D-4F05-A332-53630F3B6338}">
      <dgm:prSet phldrT="[Text]"/>
      <dgm:spPr/>
      <dgm:t>
        <a:bodyPr/>
        <a:lstStyle/>
        <a:p>
          <a:r>
            <a:rPr lang="en-US" b="1"/>
            <a:t>Make Predictions</a:t>
          </a:r>
        </a:p>
      </dgm:t>
    </dgm:pt>
    <dgm:pt modelId="{597C889B-5AA6-4319-9CA1-661BAF51A254}" type="parTrans" cxnId="{34D99A63-D99A-4988-BB44-CF0B0E8DD248}">
      <dgm:prSet/>
      <dgm:spPr/>
      <dgm:t>
        <a:bodyPr/>
        <a:lstStyle/>
        <a:p>
          <a:endParaRPr lang="en-US"/>
        </a:p>
      </dgm:t>
    </dgm:pt>
    <dgm:pt modelId="{BEA06AD0-1A28-41F2-A427-924F54D408BA}" type="sibTrans" cxnId="{34D99A63-D99A-4988-BB44-CF0B0E8DD248}">
      <dgm:prSet/>
      <dgm:spPr/>
      <dgm:t>
        <a:bodyPr/>
        <a:lstStyle/>
        <a:p>
          <a:endParaRPr lang="en-US"/>
        </a:p>
      </dgm:t>
    </dgm:pt>
    <dgm:pt modelId="{05366DF3-AFE2-470C-87B4-8ED6E26E77F1}" type="pres">
      <dgm:prSet presAssocID="{5C6A374C-F1F5-4E23-B192-E600820290D6}" presName="outerComposite" presStyleCnt="0">
        <dgm:presLayoutVars>
          <dgm:chMax val="5"/>
          <dgm:dir/>
          <dgm:resizeHandles val="exact"/>
        </dgm:presLayoutVars>
      </dgm:prSet>
      <dgm:spPr/>
    </dgm:pt>
    <dgm:pt modelId="{0DC8D744-9900-47FF-8463-BF2E688795FC}" type="pres">
      <dgm:prSet presAssocID="{5C6A374C-F1F5-4E23-B192-E600820290D6}" presName="dummyMaxCanvas" presStyleCnt="0">
        <dgm:presLayoutVars/>
      </dgm:prSet>
      <dgm:spPr/>
    </dgm:pt>
    <dgm:pt modelId="{502D205D-4604-44F2-BDBA-A4955ECBBBF6}" type="pres">
      <dgm:prSet presAssocID="{5C6A374C-F1F5-4E23-B192-E600820290D6}" presName="FiveNodes_1" presStyleLbl="node1" presStyleIdx="0" presStyleCnt="5">
        <dgm:presLayoutVars>
          <dgm:bulletEnabled val="1"/>
        </dgm:presLayoutVars>
      </dgm:prSet>
      <dgm:spPr/>
    </dgm:pt>
    <dgm:pt modelId="{4DB5724C-52D8-41BA-A31E-AD9297278AF6}" type="pres">
      <dgm:prSet presAssocID="{5C6A374C-F1F5-4E23-B192-E600820290D6}" presName="FiveNodes_2" presStyleLbl="node1" presStyleIdx="1" presStyleCnt="5">
        <dgm:presLayoutVars>
          <dgm:bulletEnabled val="1"/>
        </dgm:presLayoutVars>
      </dgm:prSet>
      <dgm:spPr/>
    </dgm:pt>
    <dgm:pt modelId="{9CB198AB-11F6-4215-9AC4-51FE0DD6389B}" type="pres">
      <dgm:prSet presAssocID="{5C6A374C-F1F5-4E23-B192-E600820290D6}" presName="FiveNodes_3" presStyleLbl="node1" presStyleIdx="2" presStyleCnt="5">
        <dgm:presLayoutVars>
          <dgm:bulletEnabled val="1"/>
        </dgm:presLayoutVars>
      </dgm:prSet>
      <dgm:spPr/>
    </dgm:pt>
    <dgm:pt modelId="{12A02BF1-D01B-40A8-BF2F-4417BD8BB231}" type="pres">
      <dgm:prSet presAssocID="{5C6A374C-F1F5-4E23-B192-E600820290D6}" presName="FiveNodes_4" presStyleLbl="node1" presStyleIdx="3" presStyleCnt="5">
        <dgm:presLayoutVars>
          <dgm:bulletEnabled val="1"/>
        </dgm:presLayoutVars>
      </dgm:prSet>
      <dgm:spPr/>
    </dgm:pt>
    <dgm:pt modelId="{2B0ACD11-FB4E-4C63-B5F3-33AF985DA3C7}" type="pres">
      <dgm:prSet presAssocID="{5C6A374C-F1F5-4E23-B192-E600820290D6}" presName="FiveNodes_5" presStyleLbl="node1" presStyleIdx="4" presStyleCnt="5">
        <dgm:presLayoutVars>
          <dgm:bulletEnabled val="1"/>
        </dgm:presLayoutVars>
      </dgm:prSet>
      <dgm:spPr/>
    </dgm:pt>
    <dgm:pt modelId="{E450638E-DE14-460C-8872-59D88C1BE365}" type="pres">
      <dgm:prSet presAssocID="{5C6A374C-F1F5-4E23-B192-E600820290D6}" presName="FiveConn_1-2" presStyleLbl="fgAccFollowNode1" presStyleIdx="0" presStyleCnt="4">
        <dgm:presLayoutVars>
          <dgm:bulletEnabled val="1"/>
        </dgm:presLayoutVars>
      </dgm:prSet>
      <dgm:spPr/>
    </dgm:pt>
    <dgm:pt modelId="{DD72D35B-6E33-4B03-A646-E231F3ECD70F}" type="pres">
      <dgm:prSet presAssocID="{5C6A374C-F1F5-4E23-B192-E600820290D6}" presName="FiveConn_2-3" presStyleLbl="fgAccFollowNode1" presStyleIdx="1" presStyleCnt="4">
        <dgm:presLayoutVars>
          <dgm:bulletEnabled val="1"/>
        </dgm:presLayoutVars>
      </dgm:prSet>
      <dgm:spPr/>
    </dgm:pt>
    <dgm:pt modelId="{E3DD82C8-6F23-4D47-B4E0-F2D01C963A1F}" type="pres">
      <dgm:prSet presAssocID="{5C6A374C-F1F5-4E23-B192-E600820290D6}" presName="FiveConn_3-4" presStyleLbl="fgAccFollowNode1" presStyleIdx="2" presStyleCnt="4">
        <dgm:presLayoutVars>
          <dgm:bulletEnabled val="1"/>
        </dgm:presLayoutVars>
      </dgm:prSet>
      <dgm:spPr/>
    </dgm:pt>
    <dgm:pt modelId="{F7ED5ABB-F62B-40A2-B9AE-DCCF436ED015}" type="pres">
      <dgm:prSet presAssocID="{5C6A374C-F1F5-4E23-B192-E600820290D6}" presName="FiveConn_4-5" presStyleLbl="fgAccFollowNode1" presStyleIdx="3" presStyleCnt="4">
        <dgm:presLayoutVars>
          <dgm:bulletEnabled val="1"/>
        </dgm:presLayoutVars>
      </dgm:prSet>
      <dgm:spPr/>
    </dgm:pt>
    <dgm:pt modelId="{F0641D11-3C91-4753-B97F-B9E4BF8F71F5}" type="pres">
      <dgm:prSet presAssocID="{5C6A374C-F1F5-4E23-B192-E600820290D6}" presName="FiveNodes_1_text" presStyleLbl="node1" presStyleIdx="4" presStyleCnt="5">
        <dgm:presLayoutVars>
          <dgm:bulletEnabled val="1"/>
        </dgm:presLayoutVars>
      </dgm:prSet>
      <dgm:spPr/>
    </dgm:pt>
    <dgm:pt modelId="{FB0F2698-C4AE-4925-827B-ED2F7ECB452D}" type="pres">
      <dgm:prSet presAssocID="{5C6A374C-F1F5-4E23-B192-E600820290D6}" presName="FiveNodes_2_text" presStyleLbl="node1" presStyleIdx="4" presStyleCnt="5">
        <dgm:presLayoutVars>
          <dgm:bulletEnabled val="1"/>
        </dgm:presLayoutVars>
      </dgm:prSet>
      <dgm:spPr/>
    </dgm:pt>
    <dgm:pt modelId="{2FCA7ED6-E6A4-4A7B-A40C-B504E04D1ADB}" type="pres">
      <dgm:prSet presAssocID="{5C6A374C-F1F5-4E23-B192-E600820290D6}" presName="FiveNodes_3_text" presStyleLbl="node1" presStyleIdx="4" presStyleCnt="5">
        <dgm:presLayoutVars>
          <dgm:bulletEnabled val="1"/>
        </dgm:presLayoutVars>
      </dgm:prSet>
      <dgm:spPr/>
    </dgm:pt>
    <dgm:pt modelId="{07415A92-DEEC-4E19-AC8D-BF0C2A3E0C4E}" type="pres">
      <dgm:prSet presAssocID="{5C6A374C-F1F5-4E23-B192-E600820290D6}" presName="FiveNodes_4_text" presStyleLbl="node1" presStyleIdx="4" presStyleCnt="5">
        <dgm:presLayoutVars>
          <dgm:bulletEnabled val="1"/>
        </dgm:presLayoutVars>
      </dgm:prSet>
      <dgm:spPr/>
    </dgm:pt>
    <dgm:pt modelId="{66CD9B60-E417-4281-9664-7A46E107A870}" type="pres">
      <dgm:prSet presAssocID="{5C6A374C-F1F5-4E23-B192-E600820290D6}" presName="FiveNodes_5_text" presStyleLbl="node1" presStyleIdx="4" presStyleCnt="5">
        <dgm:presLayoutVars>
          <dgm:bulletEnabled val="1"/>
        </dgm:presLayoutVars>
      </dgm:prSet>
      <dgm:spPr/>
    </dgm:pt>
  </dgm:ptLst>
  <dgm:cxnLst>
    <dgm:cxn modelId="{8DFA2B02-206C-4462-88BB-77343D9E8628}" type="presOf" srcId="{9C0CE8BA-756B-424D-9DEB-CB910E9F707E}" destId="{07415A92-DEEC-4E19-AC8D-BF0C2A3E0C4E}" srcOrd="1" destOrd="0" presId="urn:microsoft.com/office/officeart/2005/8/layout/vProcess5"/>
    <dgm:cxn modelId="{33476009-2155-407E-8BDC-8CF42DD68D28}" type="presOf" srcId="{55170E28-A75D-4F05-A332-53630F3B6338}" destId="{66CD9B60-E417-4281-9664-7A46E107A870}" srcOrd="1" destOrd="0" presId="urn:microsoft.com/office/officeart/2005/8/layout/vProcess5"/>
    <dgm:cxn modelId="{DFC7B611-847A-402D-A452-53537EED287E}" srcId="{5C6A374C-F1F5-4E23-B192-E600820290D6}" destId="{9C0CE8BA-756B-424D-9DEB-CB910E9F707E}" srcOrd="3" destOrd="0" parTransId="{46848739-E383-4529-9943-9A9FBD316606}" sibTransId="{D56C60DC-6457-4DF6-8730-C26DD80BD02C}"/>
    <dgm:cxn modelId="{6FF71A14-FB93-4F87-9EF3-6B6D3FD7EFB9}" srcId="{5C6A374C-F1F5-4E23-B192-E600820290D6}" destId="{709DA96B-4B4F-4BC7-86A3-94E85270630B}" srcOrd="2" destOrd="0" parTransId="{DF8D36F9-29F5-4DF9-B735-FBFD48955D89}" sibTransId="{6F9334E7-E499-4769-9E35-5DFA62D63337}"/>
    <dgm:cxn modelId="{C1FE0926-EB3A-4136-BCCE-3DE9F7569F1F}" type="presOf" srcId="{65DD38E9-2C88-472B-A98F-63FF95109944}" destId="{FB0F2698-C4AE-4925-827B-ED2F7ECB452D}" srcOrd="1" destOrd="0" presId="urn:microsoft.com/office/officeart/2005/8/layout/vProcess5"/>
    <dgm:cxn modelId="{2DF49F2E-7454-432C-8691-289E5A120282}" type="presOf" srcId="{55170E28-A75D-4F05-A332-53630F3B6338}" destId="{2B0ACD11-FB4E-4C63-B5F3-33AF985DA3C7}" srcOrd="0" destOrd="0" presId="urn:microsoft.com/office/officeart/2005/8/layout/vProcess5"/>
    <dgm:cxn modelId="{15767F5F-5BD2-44CF-B2E5-B779C6285A02}" type="presOf" srcId="{D56C60DC-6457-4DF6-8730-C26DD80BD02C}" destId="{F7ED5ABB-F62B-40A2-B9AE-DCCF436ED015}" srcOrd="0" destOrd="0" presId="urn:microsoft.com/office/officeart/2005/8/layout/vProcess5"/>
    <dgm:cxn modelId="{CEE6EF60-B234-4982-9F35-A96F19468888}" type="presOf" srcId="{E2AD8C74-27D4-4D41-BBC0-281B5314E534}" destId="{DD72D35B-6E33-4B03-A646-E231F3ECD70F}" srcOrd="0" destOrd="0" presId="urn:microsoft.com/office/officeart/2005/8/layout/vProcess5"/>
    <dgm:cxn modelId="{34D99A63-D99A-4988-BB44-CF0B0E8DD248}" srcId="{5C6A374C-F1F5-4E23-B192-E600820290D6}" destId="{55170E28-A75D-4F05-A332-53630F3B6338}" srcOrd="4" destOrd="0" parTransId="{597C889B-5AA6-4319-9CA1-661BAF51A254}" sibTransId="{BEA06AD0-1A28-41F2-A427-924F54D408BA}"/>
    <dgm:cxn modelId="{9E934F47-8AF8-4EE1-9517-3C2296B304CA}" type="presOf" srcId="{27B30759-4738-42B1-B269-09E74F504B4B}" destId="{E450638E-DE14-460C-8872-59D88C1BE365}" srcOrd="0" destOrd="0" presId="urn:microsoft.com/office/officeart/2005/8/layout/vProcess5"/>
    <dgm:cxn modelId="{7BE8CD4A-D44A-4BF2-B757-E7F5069C6C9C}" srcId="{5C6A374C-F1F5-4E23-B192-E600820290D6}" destId="{65DD38E9-2C88-472B-A98F-63FF95109944}" srcOrd="1" destOrd="0" parTransId="{2C97392A-3AC3-42BA-A3AF-43446C1CB33A}" sibTransId="{E2AD8C74-27D4-4D41-BBC0-281B5314E534}"/>
    <dgm:cxn modelId="{DF67B473-88A1-49AE-B7D0-D929F6EC6B31}" type="presOf" srcId="{709DA96B-4B4F-4BC7-86A3-94E85270630B}" destId="{9CB198AB-11F6-4215-9AC4-51FE0DD6389B}" srcOrd="0" destOrd="0" presId="urn:microsoft.com/office/officeart/2005/8/layout/vProcess5"/>
    <dgm:cxn modelId="{CF9A3576-0EDE-47E1-A646-63FD9632141D}" type="presOf" srcId="{5C6A374C-F1F5-4E23-B192-E600820290D6}" destId="{05366DF3-AFE2-470C-87B4-8ED6E26E77F1}" srcOrd="0" destOrd="0" presId="urn:microsoft.com/office/officeart/2005/8/layout/vProcess5"/>
    <dgm:cxn modelId="{55184277-539A-406A-8EE4-852B755F7B04}" type="presOf" srcId="{709DA96B-4B4F-4BC7-86A3-94E85270630B}" destId="{2FCA7ED6-E6A4-4A7B-A40C-B504E04D1ADB}" srcOrd="1" destOrd="0" presId="urn:microsoft.com/office/officeart/2005/8/layout/vProcess5"/>
    <dgm:cxn modelId="{B1C68396-1949-4C18-91F2-2BE11A36C0F5}" type="presOf" srcId="{6F9334E7-E499-4769-9E35-5DFA62D63337}" destId="{E3DD82C8-6F23-4D47-B4E0-F2D01C963A1F}" srcOrd="0" destOrd="0" presId="urn:microsoft.com/office/officeart/2005/8/layout/vProcess5"/>
    <dgm:cxn modelId="{2D24CFA1-ED4A-4064-8771-C19BFA382D0B}" type="presOf" srcId="{9C0CE8BA-756B-424D-9DEB-CB910E9F707E}" destId="{12A02BF1-D01B-40A8-BF2F-4417BD8BB231}" srcOrd="0" destOrd="0" presId="urn:microsoft.com/office/officeart/2005/8/layout/vProcess5"/>
    <dgm:cxn modelId="{1D7372B4-569A-4250-8042-53694DC76FE0}" type="presOf" srcId="{2DB3F09B-A6AE-4242-87A9-23F9391F52FB}" destId="{F0641D11-3C91-4753-B97F-B9E4BF8F71F5}" srcOrd="1" destOrd="0" presId="urn:microsoft.com/office/officeart/2005/8/layout/vProcess5"/>
    <dgm:cxn modelId="{DD040EB6-E7EF-4161-8E2F-FCD786554132}" srcId="{5C6A374C-F1F5-4E23-B192-E600820290D6}" destId="{2DB3F09B-A6AE-4242-87A9-23F9391F52FB}" srcOrd="0" destOrd="0" parTransId="{83FC7D52-4887-462D-B9B2-CCF981E79008}" sibTransId="{27B30759-4738-42B1-B269-09E74F504B4B}"/>
    <dgm:cxn modelId="{35C3B9D3-6D16-497A-9412-C69275BB844A}" type="presOf" srcId="{65DD38E9-2C88-472B-A98F-63FF95109944}" destId="{4DB5724C-52D8-41BA-A31E-AD9297278AF6}" srcOrd="0" destOrd="0" presId="urn:microsoft.com/office/officeart/2005/8/layout/vProcess5"/>
    <dgm:cxn modelId="{972AB8F2-CBD3-49B1-9F72-5EE480C43738}" type="presOf" srcId="{2DB3F09B-A6AE-4242-87A9-23F9391F52FB}" destId="{502D205D-4604-44F2-BDBA-A4955ECBBBF6}" srcOrd="0" destOrd="0" presId="urn:microsoft.com/office/officeart/2005/8/layout/vProcess5"/>
    <dgm:cxn modelId="{A5499BE4-DE7C-4A34-8EE4-F49ECA2B0B22}" type="presParOf" srcId="{05366DF3-AFE2-470C-87B4-8ED6E26E77F1}" destId="{0DC8D744-9900-47FF-8463-BF2E688795FC}" srcOrd="0" destOrd="0" presId="urn:microsoft.com/office/officeart/2005/8/layout/vProcess5"/>
    <dgm:cxn modelId="{289C5F40-06D0-45D3-BD56-81DC5AD13D02}" type="presParOf" srcId="{05366DF3-AFE2-470C-87B4-8ED6E26E77F1}" destId="{502D205D-4604-44F2-BDBA-A4955ECBBBF6}" srcOrd="1" destOrd="0" presId="urn:microsoft.com/office/officeart/2005/8/layout/vProcess5"/>
    <dgm:cxn modelId="{F703A100-9B08-4DCE-8411-A352DF11CFBA}" type="presParOf" srcId="{05366DF3-AFE2-470C-87B4-8ED6E26E77F1}" destId="{4DB5724C-52D8-41BA-A31E-AD9297278AF6}" srcOrd="2" destOrd="0" presId="urn:microsoft.com/office/officeart/2005/8/layout/vProcess5"/>
    <dgm:cxn modelId="{E48FBD4C-A25F-4DB7-A395-EE6EF6576221}" type="presParOf" srcId="{05366DF3-AFE2-470C-87B4-8ED6E26E77F1}" destId="{9CB198AB-11F6-4215-9AC4-51FE0DD6389B}" srcOrd="3" destOrd="0" presId="urn:microsoft.com/office/officeart/2005/8/layout/vProcess5"/>
    <dgm:cxn modelId="{5F9E5393-4068-4E4A-A3CD-98AA9CD9FEA4}" type="presParOf" srcId="{05366DF3-AFE2-470C-87B4-8ED6E26E77F1}" destId="{12A02BF1-D01B-40A8-BF2F-4417BD8BB231}" srcOrd="4" destOrd="0" presId="urn:microsoft.com/office/officeart/2005/8/layout/vProcess5"/>
    <dgm:cxn modelId="{656B0D08-4493-47D0-BC3C-0076FC9AB2AA}" type="presParOf" srcId="{05366DF3-AFE2-470C-87B4-8ED6E26E77F1}" destId="{2B0ACD11-FB4E-4C63-B5F3-33AF985DA3C7}" srcOrd="5" destOrd="0" presId="urn:microsoft.com/office/officeart/2005/8/layout/vProcess5"/>
    <dgm:cxn modelId="{2BB84092-1127-4FCB-B3EB-0601FA3BB88A}" type="presParOf" srcId="{05366DF3-AFE2-470C-87B4-8ED6E26E77F1}" destId="{E450638E-DE14-460C-8872-59D88C1BE365}" srcOrd="6" destOrd="0" presId="urn:microsoft.com/office/officeart/2005/8/layout/vProcess5"/>
    <dgm:cxn modelId="{20459E9D-67C7-45B5-BB94-42CBC864F94F}" type="presParOf" srcId="{05366DF3-AFE2-470C-87B4-8ED6E26E77F1}" destId="{DD72D35B-6E33-4B03-A646-E231F3ECD70F}" srcOrd="7" destOrd="0" presId="urn:microsoft.com/office/officeart/2005/8/layout/vProcess5"/>
    <dgm:cxn modelId="{9498CEA5-5F50-4FBB-B372-BE658F9E2ED1}" type="presParOf" srcId="{05366DF3-AFE2-470C-87B4-8ED6E26E77F1}" destId="{E3DD82C8-6F23-4D47-B4E0-F2D01C963A1F}" srcOrd="8" destOrd="0" presId="urn:microsoft.com/office/officeart/2005/8/layout/vProcess5"/>
    <dgm:cxn modelId="{2F6EAB67-60C1-41A8-A6D9-908519097A6C}" type="presParOf" srcId="{05366DF3-AFE2-470C-87B4-8ED6E26E77F1}" destId="{F7ED5ABB-F62B-40A2-B9AE-DCCF436ED015}" srcOrd="9" destOrd="0" presId="urn:microsoft.com/office/officeart/2005/8/layout/vProcess5"/>
    <dgm:cxn modelId="{E588E142-5AFA-4B94-BE8D-A7CEA9C89319}" type="presParOf" srcId="{05366DF3-AFE2-470C-87B4-8ED6E26E77F1}" destId="{F0641D11-3C91-4753-B97F-B9E4BF8F71F5}" srcOrd="10" destOrd="0" presId="urn:microsoft.com/office/officeart/2005/8/layout/vProcess5"/>
    <dgm:cxn modelId="{682EE0FD-FDB7-42F8-BFBC-6FDD640B3F05}" type="presParOf" srcId="{05366DF3-AFE2-470C-87B4-8ED6E26E77F1}" destId="{FB0F2698-C4AE-4925-827B-ED2F7ECB452D}" srcOrd="11" destOrd="0" presId="urn:microsoft.com/office/officeart/2005/8/layout/vProcess5"/>
    <dgm:cxn modelId="{51171D5B-6411-4C88-A987-424E8C787964}" type="presParOf" srcId="{05366DF3-AFE2-470C-87B4-8ED6E26E77F1}" destId="{2FCA7ED6-E6A4-4A7B-A40C-B504E04D1ADB}" srcOrd="12" destOrd="0" presId="urn:microsoft.com/office/officeart/2005/8/layout/vProcess5"/>
    <dgm:cxn modelId="{98EBD769-4168-42D6-B58C-9875E28791D3}" type="presParOf" srcId="{05366DF3-AFE2-470C-87B4-8ED6E26E77F1}" destId="{07415A92-DEEC-4E19-AC8D-BF0C2A3E0C4E}" srcOrd="13" destOrd="0" presId="urn:microsoft.com/office/officeart/2005/8/layout/vProcess5"/>
    <dgm:cxn modelId="{FB07C614-2C3B-436A-BCB2-43C5EC655500}" type="presParOf" srcId="{05366DF3-AFE2-470C-87B4-8ED6E26E77F1}" destId="{66CD9B60-E417-4281-9664-7A46E107A87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D205D-4604-44F2-BDBA-A4955ECBBBF6}">
      <dsp:nvSpPr>
        <dsp:cNvPr id="0" name=""/>
        <dsp:cNvSpPr/>
      </dsp:nvSpPr>
      <dsp:spPr>
        <a:xfrm>
          <a:off x="0" y="0"/>
          <a:ext cx="4736117" cy="77751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Define Network</a:t>
          </a:r>
        </a:p>
      </dsp:txBody>
      <dsp:txXfrm>
        <a:off x="22773" y="22773"/>
        <a:ext cx="3806149" cy="731968"/>
      </dsp:txXfrm>
    </dsp:sp>
    <dsp:sp modelId="{4DB5724C-52D8-41BA-A31E-AD9297278AF6}">
      <dsp:nvSpPr>
        <dsp:cNvPr id="0" name=""/>
        <dsp:cNvSpPr/>
      </dsp:nvSpPr>
      <dsp:spPr>
        <a:xfrm>
          <a:off x="353671" y="885502"/>
          <a:ext cx="4736117" cy="77751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Compile Network</a:t>
          </a:r>
        </a:p>
      </dsp:txBody>
      <dsp:txXfrm>
        <a:off x="376444" y="908275"/>
        <a:ext cx="3831516" cy="731968"/>
      </dsp:txXfrm>
    </dsp:sp>
    <dsp:sp modelId="{9CB198AB-11F6-4215-9AC4-51FE0DD6389B}">
      <dsp:nvSpPr>
        <dsp:cNvPr id="0" name=""/>
        <dsp:cNvSpPr/>
      </dsp:nvSpPr>
      <dsp:spPr>
        <a:xfrm>
          <a:off x="707342" y="1771004"/>
          <a:ext cx="4736117" cy="77751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Fit Network</a:t>
          </a:r>
        </a:p>
      </dsp:txBody>
      <dsp:txXfrm>
        <a:off x="730115" y="1793777"/>
        <a:ext cx="3831516" cy="731968"/>
      </dsp:txXfrm>
    </dsp:sp>
    <dsp:sp modelId="{12A02BF1-D01B-40A8-BF2F-4417BD8BB231}">
      <dsp:nvSpPr>
        <dsp:cNvPr id="0" name=""/>
        <dsp:cNvSpPr/>
      </dsp:nvSpPr>
      <dsp:spPr>
        <a:xfrm>
          <a:off x="1061013" y="2656507"/>
          <a:ext cx="4736117" cy="77751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Evaluate Network</a:t>
          </a:r>
        </a:p>
      </dsp:txBody>
      <dsp:txXfrm>
        <a:off x="1083786" y="2679280"/>
        <a:ext cx="3831516" cy="731968"/>
      </dsp:txXfrm>
    </dsp:sp>
    <dsp:sp modelId="{2B0ACD11-FB4E-4C63-B5F3-33AF985DA3C7}">
      <dsp:nvSpPr>
        <dsp:cNvPr id="0" name=""/>
        <dsp:cNvSpPr/>
      </dsp:nvSpPr>
      <dsp:spPr>
        <a:xfrm>
          <a:off x="1414684" y="3542009"/>
          <a:ext cx="4736117" cy="77751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Make Predictions</a:t>
          </a:r>
        </a:p>
      </dsp:txBody>
      <dsp:txXfrm>
        <a:off x="1437457" y="3564782"/>
        <a:ext cx="3831516" cy="731968"/>
      </dsp:txXfrm>
    </dsp:sp>
    <dsp:sp modelId="{E450638E-DE14-460C-8872-59D88C1BE365}">
      <dsp:nvSpPr>
        <dsp:cNvPr id="0" name=""/>
        <dsp:cNvSpPr/>
      </dsp:nvSpPr>
      <dsp:spPr>
        <a:xfrm>
          <a:off x="4230733" y="568017"/>
          <a:ext cx="505384" cy="50538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344444" y="568017"/>
        <a:ext cx="277962" cy="380301"/>
      </dsp:txXfrm>
    </dsp:sp>
    <dsp:sp modelId="{DD72D35B-6E33-4B03-A646-E231F3ECD70F}">
      <dsp:nvSpPr>
        <dsp:cNvPr id="0" name=""/>
        <dsp:cNvSpPr/>
      </dsp:nvSpPr>
      <dsp:spPr>
        <a:xfrm>
          <a:off x="4584404" y="1453519"/>
          <a:ext cx="505384" cy="50538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698115" y="1453519"/>
        <a:ext cx="277962" cy="380301"/>
      </dsp:txXfrm>
    </dsp:sp>
    <dsp:sp modelId="{E3DD82C8-6F23-4D47-B4E0-F2D01C963A1F}">
      <dsp:nvSpPr>
        <dsp:cNvPr id="0" name=""/>
        <dsp:cNvSpPr/>
      </dsp:nvSpPr>
      <dsp:spPr>
        <a:xfrm>
          <a:off x="4938075" y="2326063"/>
          <a:ext cx="505384" cy="50538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051786" y="2326063"/>
        <a:ext cx="277962" cy="380301"/>
      </dsp:txXfrm>
    </dsp:sp>
    <dsp:sp modelId="{F7ED5ABB-F62B-40A2-B9AE-DCCF436ED015}">
      <dsp:nvSpPr>
        <dsp:cNvPr id="0" name=""/>
        <dsp:cNvSpPr/>
      </dsp:nvSpPr>
      <dsp:spPr>
        <a:xfrm>
          <a:off x="5291746" y="3220205"/>
          <a:ext cx="505384" cy="50538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405457" y="3220205"/>
        <a:ext cx="277962" cy="38030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57251-36F2-4A9E-94BD-0885EFE80FEA}"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1D3E8-143E-4F5D-994A-AD2985E38921}" type="slidenum">
              <a:rPr lang="en-US" smtClean="0"/>
              <a:t>‹#›</a:t>
            </a:fld>
            <a:endParaRPr lang="en-US"/>
          </a:p>
        </p:txBody>
      </p:sp>
    </p:spTree>
    <p:extLst>
      <p:ext uri="{BB962C8B-B14F-4D97-AF65-F5344CB8AC3E}">
        <p14:creationId xmlns:p14="http://schemas.microsoft.com/office/powerpoint/2010/main" val="232744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3043-196B-4B6D-BA4C-8B116A1B15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0397F2-73BC-4ED3-8FA5-EB87C73B7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144B96-C546-43B7-BF3F-92102A3394BD}"/>
              </a:ext>
            </a:extLst>
          </p:cNvPr>
          <p:cNvSpPr>
            <a:spLocks noGrp="1"/>
          </p:cNvSpPr>
          <p:nvPr>
            <p:ph type="dt" sz="half" idx="10"/>
          </p:nvPr>
        </p:nvSpPr>
        <p:spPr/>
        <p:txBody>
          <a:bodyPr/>
          <a:lstStyle/>
          <a:p>
            <a:fld id="{D821D79D-2488-452C-9793-03D038AA4240}" type="datetime1">
              <a:rPr lang="en-US" smtClean="0"/>
              <a:t>1/28/2022</a:t>
            </a:fld>
            <a:endParaRPr lang="en-US"/>
          </a:p>
        </p:txBody>
      </p:sp>
      <p:sp>
        <p:nvSpPr>
          <p:cNvPr id="5" name="Footer Placeholder 4">
            <a:extLst>
              <a:ext uri="{FF2B5EF4-FFF2-40B4-BE49-F238E27FC236}">
                <a16:creationId xmlns:a16="http://schemas.microsoft.com/office/drawing/2014/main" id="{5C337F8C-0AA0-4D65-9781-B9CBD774B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83EFF-7F7C-4C77-B94A-04B96FE67F98}"/>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75032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98D2-9F53-43AD-BEDA-6D04C9FBC7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1049CA-FF8E-47DC-8B5A-7E9D8B78C0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043E4-BFDC-47AE-BC4B-326D68C0BF68}"/>
              </a:ext>
            </a:extLst>
          </p:cNvPr>
          <p:cNvSpPr>
            <a:spLocks noGrp="1"/>
          </p:cNvSpPr>
          <p:nvPr>
            <p:ph type="dt" sz="half" idx="10"/>
          </p:nvPr>
        </p:nvSpPr>
        <p:spPr/>
        <p:txBody>
          <a:bodyPr/>
          <a:lstStyle/>
          <a:p>
            <a:fld id="{1458DCC3-DD4D-4338-8375-3497CB72CDFE}" type="datetime1">
              <a:rPr lang="en-US" smtClean="0"/>
              <a:t>1/28/2022</a:t>
            </a:fld>
            <a:endParaRPr lang="en-US"/>
          </a:p>
        </p:txBody>
      </p:sp>
      <p:sp>
        <p:nvSpPr>
          <p:cNvPr id="5" name="Footer Placeholder 4">
            <a:extLst>
              <a:ext uri="{FF2B5EF4-FFF2-40B4-BE49-F238E27FC236}">
                <a16:creationId xmlns:a16="http://schemas.microsoft.com/office/drawing/2014/main" id="{BE0E04E2-505F-4983-B5EF-ADEC81138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F2C7D-4960-403D-B43A-75F54EBAC7BC}"/>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210469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75969-45EC-4635-BC4E-B5C7568FC9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D9DE01-8CF0-4643-B87A-2CD3B3F1FE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71F0F-BC81-4CDF-972E-6F80F4968C1F}"/>
              </a:ext>
            </a:extLst>
          </p:cNvPr>
          <p:cNvSpPr>
            <a:spLocks noGrp="1"/>
          </p:cNvSpPr>
          <p:nvPr>
            <p:ph type="dt" sz="half" idx="10"/>
          </p:nvPr>
        </p:nvSpPr>
        <p:spPr/>
        <p:txBody>
          <a:bodyPr/>
          <a:lstStyle/>
          <a:p>
            <a:fld id="{9208EA67-CD06-41BD-AAB5-724948675662}" type="datetime1">
              <a:rPr lang="en-US" smtClean="0"/>
              <a:t>1/28/2022</a:t>
            </a:fld>
            <a:endParaRPr lang="en-US"/>
          </a:p>
        </p:txBody>
      </p:sp>
      <p:sp>
        <p:nvSpPr>
          <p:cNvPr id="5" name="Footer Placeholder 4">
            <a:extLst>
              <a:ext uri="{FF2B5EF4-FFF2-40B4-BE49-F238E27FC236}">
                <a16:creationId xmlns:a16="http://schemas.microsoft.com/office/drawing/2014/main" id="{28E7A828-0B52-47F7-8E5B-8E5871358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31750-94FA-4062-8051-060B9E53F904}"/>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122830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99DB-9A52-4527-9ADA-A58589D49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03F10-C198-4EF7-90FB-DDC4A0ED6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C7234-1421-41E2-AE05-32E51F8F2E80}"/>
              </a:ext>
            </a:extLst>
          </p:cNvPr>
          <p:cNvSpPr>
            <a:spLocks noGrp="1"/>
          </p:cNvSpPr>
          <p:nvPr>
            <p:ph type="dt" sz="half" idx="10"/>
          </p:nvPr>
        </p:nvSpPr>
        <p:spPr/>
        <p:txBody>
          <a:bodyPr/>
          <a:lstStyle/>
          <a:p>
            <a:fld id="{23F2C2A2-B74F-43E6-8A01-E83C0AA3069A}" type="datetime1">
              <a:rPr lang="en-US" smtClean="0"/>
              <a:t>1/28/2022</a:t>
            </a:fld>
            <a:endParaRPr lang="en-US"/>
          </a:p>
        </p:txBody>
      </p:sp>
      <p:sp>
        <p:nvSpPr>
          <p:cNvPr id="5" name="Footer Placeholder 4">
            <a:extLst>
              <a:ext uri="{FF2B5EF4-FFF2-40B4-BE49-F238E27FC236}">
                <a16:creationId xmlns:a16="http://schemas.microsoft.com/office/drawing/2014/main" id="{68CED209-8D11-40EC-B029-C90090546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98E0B-1758-451A-8929-893E403A0C7D}"/>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46109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DBAE-36F8-4BB1-9883-F94E1EFCB6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836403-DB70-4945-A45B-70C524106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972F5-52E2-4A4B-81A5-A35FE8D035BF}"/>
              </a:ext>
            </a:extLst>
          </p:cNvPr>
          <p:cNvSpPr>
            <a:spLocks noGrp="1"/>
          </p:cNvSpPr>
          <p:nvPr>
            <p:ph type="dt" sz="half" idx="10"/>
          </p:nvPr>
        </p:nvSpPr>
        <p:spPr/>
        <p:txBody>
          <a:bodyPr/>
          <a:lstStyle/>
          <a:p>
            <a:fld id="{8F086D22-FF3E-456F-89AA-51B35B0E3F49}" type="datetime1">
              <a:rPr lang="en-US" smtClean="0"/>
              <a:t>1/28/2022</a:t>
            </a:fld>
            <a:endParaRPr lang="en-US"/>
          </a:p>
        </p:txBody>
      </p:sp>
      <p:sp>
        <p:nvSpPr>
          <p:cNvPr id="5" name="Footer Placeholder 4">
            <a:extLst>
              <a:ext uri="{FF2B5EF4-FFF2-40B4-BE49-F238E27FC236}">
                <a16:creationId xmlns:a16="http://schemas.microsoft.com/office/drawing/2014/main" id="{8E57F4A8-4A87-4F85-A6D4-7ECAC3D0F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8807A-5735-4E4F-BDAA-807CEC293DB0}"/>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407738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5619-806D-4815-8EA4-45B1FFB076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07970B-600C-496D-8183-031E8BCCB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D6EF8-4BD1-4B5F-A5CF-EDC3F8A787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8C9692-AADA-4C66-899A-EFC472FE0FF7}"/>
              </a:ext>
            </a:extLst>
          </p:cNvPr>
          <p:cNvSpPr>
            <a:spLocks noGrp="1"/>
          </p:cNvSpPr>
          <p:nvPr>
            <p:ph type="dt" sz="half" idx="10"/>
          </p:nvPr>
        </p:nvSpPr>
        <p:spPr/>
        <p:txBody>
          <a:bodyPr/>
          <a:lstStyle/>
          <a:p>
            <a:fld id="{C53252CF-AF99-4BD9-9C97-704D0D9EE1E4}" type="datetime1">
              <a:rPr lang="en-US" smtClean="0"/>
              <a:t>1/28/2022</a:t>
            </a:fld>
            <a:endParaRPr lang="en-US"/>
          </a:p>
        </p:txBody>
      </p:sp>
      <p:sp>
        <p:nvSpPr>
          <p:cNvPr id="6" name="Footer Placeholder 5">
            <a:extLst>
              <a:ext uri="{FF2B5EF4-FFF2-40B4-BE49-F238E27FC236}">
                <a16:creationId xmlns:a16="http://schemas.microsoft.com/office/drawing/2014/main" id="{9A5F71DF-7336-48A8-B5A8-C13146C69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083A7-EEC6-4C9B-99F2-34251DF9DA6F}"/>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426162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4B7A-3C22-457F-A38E-904BC8262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BA0F19-41A7-49D7-BF7B-9CC551283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910B8B-CECB-46C6-9145-A3116E9208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B1469D-F6FC-4A7A-8650-7D134AF238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B1FB2-4922-4129-A1BF-47480B20F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43FECA-51F4-47D4-9F7C-25C05C376B51}"/>
              </a:ext>
            </a:extLst>
          </p:cNvPr>
          <p:cNvSpPr>
            <a:spLocks noGrp="1"/>
          </p:cNvSpPr>
          <p:nvPr>
            <p:ph type="dt" sz="half" idx="10"/>
          </p:nvPr>
        </p:nvSpPr>
        <p:spPr/>
        <p:txBody>
          <a:bodyPr/>
          <a:lstStyle/>
          <a:p>
            <a:fld id="{8B5A91F8-721C-4725-A5B3-62DB43F827A3}" type="datetime1">
              <a:rPr lang="en-US" smtClean="0"/>
              <a:t>1/28/2022</a:t>
            </a:fld>
            <a:endParaRPr lang="en-US"/>
          </a:p>
        </p:txBody>
      </p:sp>
      <p:sp>
        <p:nvSpPr>
          <p:cNvPr id="8" name="Footer Placeholder 7">
            <a:extLst>
              <a:ext uri="{FF2B5EF4-FFF2-40B4-BE49-F238E27FC236}">
                <a16:creationId xmlns:a16="http://schemas.microsoft.com/office/drawing/2014/main" id="{F6423E6A-C4C5-4E76-AB54-D8213645A6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7F5707-4205-4D1C-8F41-A8AD9EF60D08}"/>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68322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E877-8E96-4D81-8349-675E8B15E5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780984-C21D-4B44-A180-16DA23D20C0F}"/>
              </a:ext>
            </a:extLst>
          </p:cNvPr>
          <p:cNvSpPr>
            <a:spLocks noGrp="1"/>
          </p:cNvSpPr>
          <p:nvPr>
            <p:ph type="dt" sz="half" idx="10"/>
          </p:nvPr>
        </p:nvSpPr>
        <p:spPr/>
        <p:txBody>
          <a:bodyPr/>
          <a:lstStyle/>
          <a:p>
            <a:fld id="{C2075D1B-EF52-4D6E-8198-875FF8357329}" type="datetime1">
              <a:rPr lang="en-US" smtClean="0"/>
              <a:t>1/28/2022</a:t>
            </a:fld>
            <a:endParaRPr lang="en-US"/>
          </a:p>
        </p:txBody>
      </p:sp>
      <p:sp>
        <p:nvSpPr>
          <p:cNvPr id="4" name="Footer Placeholder 3">
            <a:extLst>
              <a:ext uri="{FF2B5EF4-FFF2-40B4-BE49-F238E27FC236}">
                <a16:creationId xmlns:a16="http://schemas.microsoft.com/office/drawing/2014/main" id="{2C8DE12B-B178-4D32-9342-9FC92258A6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235F3-B5F5-4F6C-83D4-03C6FD13D07A}"/>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69498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56B82-6FE4-4746-BEB7-AA30DF0B3C46}"/>
              </a:ext>
            </a:extLst>
          </p:cNvPr>
          <p:cNvSpPr>
            <a:spLocks noGrp="1"/>
          </p:cNvSpPr>
          <p:nvPr>
            <p:ph type="dt" sz="half" idx="10"/>
          </p:nvPr>
        </p:nvSpPr>
        <p:spPr/>
        <p:txBody>
          <a:bodyPr/>
          <a:lstStyle/>
          <a:p>
            <a:fld id="{682768DB-9C6A-42F3-ADB7-8873F5AB5DFB}" type="datetime1">
              <a:rPr lang="en-US" smtClean="0"/>
              <a:t>1/28/2022</a:t>
            </a:fld>
            <a:endParaRPr lang="en-US"/>
          </a:p>
        </p:txBody>
      </p:sp>
      <p:sp>
        <p:nvSpPr>
          <p:cNvPr id="3" name="Footer Placeholder 2">
            <a:extLst>
              <a:ext uri="{FF2B5EF4-FFF2-40B4-BE49-F238E27FC236}">
                <a16:creationId xmlns:a16="http://schemas.microsoft.com/office/drawing/2014/main" id="{2B344DAA-9017-4EE0-8533-8D6F199CD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4FCB4D-EEB4-49DA-97DD-E69EE01817F7}"/>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221850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79BF-1674-4CA0-A6D5-01D4C469E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5BC878-98DA-45C8-AA28-0027B5C72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893144-B6DD-4BF7-B71D-E1325D67C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DD071-487C-45C1-9848-511A30CCA74C}"/>
              </a:ext>
            </a:extLst>
          </p:cNvPr>
          <p:cNvSpPr>
            <a:spLocks noGrp="1"/>
          </p:cNvSpPr>
          <p:nvPr>
            <p:ph type="dt" sz="half" idx="10"/>
          </p:nvPr>
        </p:nvSpPr>
        <p:spPr/>
        <p:txBody>
          <a:bodyPr/>
          <a:lstStyle/>
          <a:p>
            <a:fld id="{8B42D942-D99B-4271-BEF2-8A7EED6408A1}" type="datetime1">
              <a:rPr lang="en-US" smtClean="0"/>
              <a:t>1/28/2022</a:t>
            </a:fld>
            <a:endParaRPr lang="en-US"/>
          </a:p>
        </p:txBody>
      </p:sp>
      <p:sp>
        <p:nvSpPr>
          <p:cNvPr id="6" name="Footer Placeholder 5">
            <a:extLst>
              <a:ext uri="{FF2B5EF4-FFF2-40B4-BE49-F238E27FC236}">
                <a16:creationId xmlns:a16="http://schemas.microsoft.com/office/drawing/2014/main" id="{A58ED524-BF8D-41EB-BED9-BA9E57CA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3678F-0410-4EB8-A571-08F79A6F464E}"/>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297752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5283-A07C-4C42-A3C8-52E69A092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AC7DD9-7DAB-49E7-A787-20C0F17199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656029-75FE-4AAC-8D53-FABA089F4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8B7C5-00AE-40AC-9C8D-9A1250C178A8}"/>
              </a:ext>
            </a:extLst>
          </p:cNvPr>
          <p:cNvSpPr>
            <a:spLocks noGrp="1"/>
          </p:cNvSpPr>
          <p:nvPr>
            <p:ph type="dt" sz="half" idx="10"/>
          </p:nvPr>
        </p:nvSpPr>
        <p:spPr/>
        <p:txBody>
          <a:bodyPr/>
          <a:lstStyle/>
          <a:p>
            <a:fld id="{B6269D89-7E7A-4E57-8465-FE69A6A4EA13}" type="datetime1">
              <a:rPr lang="en-US" smtClean="0"/>
              <a:t>1/28/2022</a:t>
            </a:fld>
            <a:endParaRPr lang="en-US"/>
          </a:p>
        </p:txBody>
      </p:sp>
      <p:sp>
        <p:nvSpPr>
          <p:cNvPr id="6" name="Footer Placeholder 5">
            <a:extLst>
              <a:ext uri="{FF2B5EF4-FFF2-40B4-BE49-F238E27FC236}">
                <a16:creationId xmlns:a16="http://schemas.microsoft.com/office/drawing/2014/main" id="{CE679A6A-80B2-4B9F-A5B2-93CAA5E0A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F2999-ABCB-4C34-B69C-1A45306C5A2C}"/>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37346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CCD75F-5946-4C38-B941-458C0205A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DE35FC-E065-4D4A-91CC-87B3D63CA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A0762-6B09-4449-A088-9850190D9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A692-35D8-4FA7-83F6-657437D9FAC4}" type="datetime1">
              <a:rPr lang="en-US" smtClean="0"/>
              <a:t>1/28/2022</a:t>
            </a:fld>
            <a:endParaRPr lang="en-US"/>
          </a:p>
        </p:txBody>
      </p:sp>
      <p:sp>
        <p:nvSpPr>
          <p:cNvPr id="5" name="Footer Placeholder 4">
            <a:extLst>
              <a:ext uri="{FF2B5EF4-FFF2-40B4-BE49-F238E27FC236}">
                <a16:creationId xmlns:a16="http://schemas.microsoft.com/office/drawing/2014/main" id="{85003D3D-A973-44F8-86AD-E2CDC5A2F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DC55BA-84E3-4A2B-A36A-F3A141C454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8F422-F44E-4A50-9179-FDF33CEC1735}" type="slidenum">
              <a:rPr lang="en-US" smtClean="0"/>
              <a:t>‹#›</a:t>
            </a:fld>
            <a:endParaRPr lang="en-US"/>
          </a:p>
        </p:txBody>
      </p:sp>
    </p:spTree>
    <p:extLst>
      <p:ext uri="{BB962C8B-B14F-4D97-AF65-F5344CB8AC3E}">
        <p14:creationId xmlns:p14="http://schemas.microsoft.com/office/powerpoint/2010/main" val="784208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3089-BAB6-4497-9214-EA08F4544D01}"/>
              </a:ext>
            </a:extLst>
          </p:cNvPr>
          <p:cNvSpPr>
            <a:spLocks noGrp="1"/>
          </p:cNvSpPr>
          <p:nvPr>
            <p:ph type="ctrTitle"/>
          </p:nvPr>
        </p:nvSpPr>
        <p:spPr>
          <a:xfrm>
            <a:off x="1610435" y="3839382"/>
            <a:ext cx="9144000" cy="957832"/>
          </a:xfrm>
        </p:spPr>
        <p:txBody>
          <a:bodyPr/>
          <a:lstStyle/>
          <a:p>
            <a:r>
              <a:rPr lang="en-US" i="1"/>
              <a:t>Introduction to GANS</a:t>
            </a:r>
          </a:p>
        </p:txBody>
      </p:sp>
      <p:sp>
        <p:nvSpPr>
          <p:cNvPr id="3" name="Subtitle 2">
            <a:extLst>
              <a:ext uri="{FF2B5EF4-FFF2-40B4-BE49-F238E27FC236}">
                <a16:creationId xmlns:a16="http://schemas.microsoft.com/office/drawing/2014/main" id="{D8828B40-C850-47A4-84FD-8408BFF2DFEF}"/>
              </a:ext>
            </a:extLst>
          </p:cNvPr>
          <p:cNvSpPr>
            <a:spLocks noGrp="1"/>
          </p:cNvSpPr>
          <p:nvPr>
            <p:ph type="subTitle" idx="1"/>
          </p:nvPr>
        </p:nvSpPr>
        <p:spPr>
          <a:xfrm>
            <a:off x="1524000" y="4924781"/>
            <a:ext cx="9144000" cy="1001807"/>
          </a:xfrm>
        </p:spPr>
        <p:txBody>
          <a:bodyPr>
            <a:normAutofit/>
          </a:bodyPr>
          <a:lstStyle/>
          <a:p>
            <a:r>
              <a:rPr lang="en-US" sz="2000"/>
              <a:t>Week 1: (01/28/2022)</a:t>
            </a:r>
          </a:p>
          <a:p>
            <a:r>
              <a:rPr lang="en-US" sz="2000"/>
              <a:t>Week Lead: Durant Fullington</a:t>
            </a:r>
          </a:p>
        </p:txBody>
      </p:sp>
      <p:sp>
        <p:nvSpPr>
          <p:cNvPr id="5" name="TextBox 4">
            <a:extLst>
              <a:ext uri="{FF2B5EF4-FFF2-40B4-BE49-F238E27FC236}">
                <a16:creationId xmlns:a16="http://schemas.microsoft.com/office/drawing/2014/main" id="{8BFB17CF-EA04-491C-9923-2758A638A1F7}"/>
              </a:ext>
            </a:extLst>
          </p:cNvPr>
          <p:cNvSpPr txBox="1"/>
          <p:nvPr/>
        </p:nvSpPr>
        <p:spPr>
          <a:xfrm>
            <a:off x="0" y="6488668"/>
            <a:ext cx="2329218" cy="369332"/>
          </a:xfrm>
          <a:prstGeom prst="rect">
            <a:avLst/>
          </a:prstGeom>
          <a:noFill/>
        </p:spPr>
        <p:txBody>
          <a:bodyPr wrap="square">
            <a:spAutoFit/>
          </a:bodyPr>
          <a:lstStyle/>
          <a:p>
            <a:r>
              <a:rPr lang="en-US"/>
              <a:t>GANS DIS Spring 2022</a:t>
            </a:r>
          </a:p>
        </p:txBody>
      </p:sp>
      <p:sp>
        <p:nvSpPr>
          <p:cNvPr id="6" name="Slide Number Placeholder 5">
            <a:extLst>
              <a:ext uri="{FF2B5EF4-FFF2-40B4-BE49-F238E27FC236}">
                <a16:creationId xmlns:a16="http://schemas.microsoft.com/office/drawing/2014/main" id="{4C7A3186-E45D-4FB6-B29F-964D6E7F7EB0}"/>
              </a:ext>
            </a:extLst>
          </p:cNvPr>
          <p:cNvSpPr>
            <a:spLocks noGrp="1"/>
          </p:cNvSpPr>
          <p:nvPr>
            <p:ph type="sldNum" sz="quarter" idx="12"/>
          </p:nvPr>
        </p:nvSpPr>
        <p:spPr/>
        <p:txBody>
          <a:bodyPr/>
          <a:lstStyle/>
          <a:p>
            <a:fld id="{BC18F422-F44E-4A50-9179-FDF33CEC1735}" type="slidenum">
              <a:rPr lang="en-US" smtClean="0"/>
              <a:t>1</a:t>
            </a:fld>
            <a:endParaRPr lang="en-US"/>
          </a:p>
        </p:txBody>
      </p:sp>
      <p:pic>
        <p:nvPicPr>
          <p:cNvPr id="8" name="Picture 7">
            <a:extLst>
              <a:ext uri="{FF2B5EF4-FFF2-40B4-BE49-F238E27FC236}">
                <a16:creationId xmlns:a16="http://schemas.microsoft.com/office/drawing/2014/main" id="{EB5787DB-4532-4486-BCBE-A1DA1A3629D8}"/>
              </a:ext>
            </a:extLst>
          </p:cNvPr>
          <p:cNvPicPr>
            <a:picLocks noChangeAspect="1"/>
          </p:cNvPicPr>
          <p:nvPr/>
        </p:nvPicPr>
        <p:blipFill>
          <a:blip r:embed="rId2"/>
          <a:stretch>
            <a:fillRect/>
          </a:stretch>
        </p:blipFill>
        <p:spPr>
          <a:xfrm>
            <a:off x="2507064" y="293730"/>
            <a:ext cx="7350741" cy="3545652"/>
          </a:xfrm>
          <a:prstGeom prst="rect">
            <a:avLst/>
          </a:prstGeom>
        </p:spPr>
      </p:pic>
    </p:spTree>
    <p:extLst>
      <p:ext uri="{BB962C8B-B14F-4D97-AF65-F5344CB8AC3E}">
        <p14:creationId xmlns:p14="http://schemas.microsoft.com/office/powerpoint/2010/main" val="175164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18F422-F44E-4A50-9179-FDF33CEC1735}" type="slidenum">
              <a:rPr lang="en-US" smtClean="0"/>
              <a:t>10</a:t>
            </a:fld>
            <a:endParaRPr lang="en-US"/>
          </a:p>
        </p:txBody>
      </p:sp>
      <p:sp>
        <p:nvSpPr>
          <p:cNvPr id="5"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a:t>What are GANS: GANS and CNNs</a:t>
            </a:r>
          </a:p>
        </p:txBody>
      </p:sp>
      <p:sp>
        <p:nvSpPr>
          <p:cNvPr id="6" name="TextBox 5"/>
          <p:cNvSpPr txBox="1"/>
          <p:nvPr/>
        </p:nvSpPr>
        <p:spPr>
          <a:xfrm>
            <a:off x="648392" y="1064029"/>
            <a:ext cx="8886306" cy="3693319"/>
          </a:xfrm>
          <a:prstGeom prst="rect">
            <a:avLst/>
          </a:prstGeom>
          <a:noFill/>
        </p:spPr>
        <p:txBody>
          <a:bodyPr wrap="square" rtlCol="0">
            <a:spAutoFit/>
          </a:bodyPr>
          <a:lstStyle/>
          <a:p>
            <a:r>
              <a:rPr lang="en-US" b="1"/>
              <a:t>GANS and CNNs</a:t>
            </a:r>
          </a:p>
          <a:p>
            <a:endParaRPr lang="en-US" b="1"/>
          </a:p>
          <a:p>
            <a:r>
              <a:rPr lang="en-US"/>
              <a:t>Typically, GANS are used with image data and leverage CNNs for their Discriminator and Generator Models, for two reasons:</a:t>
            </a:r>
          </a:p>
          <a:p>
            <a:endParaRPr lang="en-US"/>
          </a:p>
          <a:p>
            <a:pPr marL="342900" indent="-342900">
              <a:buAutoNum type="arabicPeriod"/>
            </a:pPr>
            <a:r>
              <a:rPr lang="en-US"/>
              <a:t>The latent space, the input to the generator, provides a compressed representation of the set of images used to train the model. </a:t>
            </a:r>
          </a:p>
          <a:p>
            <a:endParaRPr lang="en-US"/>
          </a:p>
          <a:p>
            <a:pPr marL="342900" indent="-342900">
              <a:buAutoNum type="arabicPeriod" startAt="2"/>
            </a:pPr>
            <a:r>
              <a:rPr lang="en-US"/>
              <a:t>It also means that the generator generates new images, providing an output that can be easily viewed and assessed by developers or users of the model. </a:t>
            </a:r>
          </a:p>
          <a:p>
            <a:endParaRPr lang="en-US"/>
          </a:p>
          <a:p>
            <a:endParaRPr lang="en-US"/>
          </a:p>
          <a:p>
            <a:r>
              <a:rPr lang="en-US"/>
              <a:t>These benefits are one of the main reasons that CNNs are leveraged for GANS</a:t>
            </a:r>
          </a:p>
        </p:txBody>
      </p:sp>
    </p:spTree>
    <p:extLst>
      <p:ext uri="{BB962C8B-B14F-4D97-AF65-F5344CB8AC3E}">
        <p14:creationId xmlns:p14="http://schemas.microsoft.com/office/powerpoint/2010/main" val="361445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18F422-F44E-4A50-9179-FDF33CEC1735}" type="slidenum">
              <a:rPr lang="en-US" smtClean="0"/>
              <a:t>11</a:t>
            </a:fld>
            <a:endParaRPr lang="en-US"/>
          </a:p>
        </p:txBody>
      </p:sp>
      <p:sp>
        <p:nvSpPr>
          <p:cNvPr id="5" name="TextBox 4"/>
          <p:cNvSpPr txBox="1"/>
          <p:nvPr/>
        </p:nvSpPr>
        <p:spPr>
          <a:xfrm>
            <a:off x="648392" y="1064029"/>
            <a:ext cx="9351819" cy="4801314"/>
          </a:xfrm>
          <a:prstGeom prst="rect">
            <a:avLst/>
          </a:prstGeom>
          <a:noFill/>
        </p:spPr>
        <p:txBody>
          <a:bodyPr wrap="square" rtlCol="0">
            <a:spAutoFit/>
          </a:bodyPr>
          <a:lstStyle/>
          <a:p>
            <a:r>
              <a:rPr lang="en-US" b="1"/>
              <a:t>Conditional GANS</a:t>
            </a:r>
          </a:p>
          <a:p>
            <a:endParaRPr lang="en-US"/>
          </a:p>
          <a:p>
            <a:r>
              <a:rPr lang="en-US"/>
              <a:t>Conditional GANS are an important extension of GANS, used for conditionally generating an output.</a:t>
            </a:r>
          </a:p>
          <a:p>
            <a:endParaRPr lang="en-US"/>
          </a:p>
          <a:p>
            <a:r>
              <a:rPr lang="en-US"/>
              <a:t>For the Generator, images are generated from the latent space representing the original image space, but are also combined with an additional input (conditional). </a:t>
            </a:r>
          </a:p>
          <a:p>
            <a:endParaRPr lang="en-US"/>
          </a:p>
          <a:p>
            <a:r>
              <a:rPr lang="en-US"/>
              <a:t>Additional input could be:</a:t>
            </a:r>
          </a:p>
          <a:p>
            <a:pPr marL="285750" indent="-285750">
              <a:buFont typeface="Arial" panose="020B0604020202020204" pitchFamily="34" charset="0"/>
              <a:buChar char="•"/>
            </a:pPr>
            <a:r>
              <a:rPr lang="en-US"/>
              <a:t>Class Value</a:t>
            </a:r>
          </a:p>
          <a:p>
            <a:pPr marL="285750" indent="-285750">
              <a:buFont typeface="Arial" panose="020B0604020202020204" pitchFamily="34" charset="0"/>
              <a:buChar char="•"/>
            </a:pPr>
            <a:r>
              <a:rPr lang="en-US"/>
              <a:t>Digits</a:t>
            </a:r>
          </a:p>
          <a:p>
            <a:pPr marL="285750" indent="-285750">
              <a:buFont typeface="Arial" panose="020B0604020202020204" pitchFamily="34" charset="0"/>
              <a:buChar char="•"/>
            </a:pPr>
            <a:r>
              <a:rPr lang="en-US"/>
              <a:t>GANS can even be conditioned with additional image input</a:t>
            </a:r>
          </a:p>
          <a:p>
            <a:endParaRPr lang="en-US" b="1"/>
          </a:p>
          <a:p>
            <a:r>
              <a:rPr lang="en-US"/>
              <a:t>For the Discriminator, it also receives an additional input, generally a class label so that the discriminator is more aware of the images generated, in turn, better updating the Generator Model.</a:t>
            </a:r>
          </a:p>
          <a:p>
            <a:endParaRPr lang="en-US"/>
          </a:p>
        </p:txBody>
      </p:sp>
      <p:sp>
        <p:nvSpPr>
          <p:cNvPr id="6"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a:t>What are GAN: Conditional GANs</a:t>
            </a:r>
          </a:p>
        </p:txBody>
      </p:sp>
    </p:spTree>
    <p:extLst>
      <p:ext uri="{BB962C8B-B14F-4D97-AF65-F5344CB8AC3E}">
        <p14:creationId xmlns:p14="http://schemas.microsoft.com/office/powerpoint/2010/main" val="425296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18F422-F44E-4A50-9179-FDF33CEC1735}" type="slidenum">
              <a:rPr lang="en-US" smtClean="0"/>
              <a:t>12</a:t>
            </a:fld>
            <a:endParaRPr lang="en-US"/>
          </a:p>
        </p:txBody>
      </p:sp>
      <p:sp>
        <p:nvSpPr>
          <p:cNvPr id="5"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a:t>Why GANS?</a:t>
            </a:r>
          </a:p>
        </p:txBody>
      </p:sp>
      <p:sp>
        <p:nvSpPr>
          <p:cNvPr id="6" name="TextBox 5"/>
          <p:cNvSpPr txBox="1"/>
          <p:nvPr/>
        </p:nvSpPr>
        <p:spPr>
          <a:xfrm>
            <a:off x="648392" y="1064029"/>
            <a:ext cx="9351819" cy="3970318"/>
          </a:xfrm>
          <a:prstGeom prst="rect">
            <a:avLst/>
          </a:prstGeom>
          <a:noFill/>
        </p:spPr>
        <p:txBody>
          <a:bodyPr wrap="square" rtlCol="0">
            <a:spAutoFit/>
          </a:bodyPr>
          <a:lstStyle/>
          <a:p>
            <a:r>
              <a:rPr lang="en-US"/>
              <a:t>Generative Modeling is a direct result of the boost in utilization of Data Augmentation</a:t>
            </a:r>
          </a:p>
          <a:p>
            <a:endParaRPr lang="en-US"/>
          </a:p>
          <a:p>
            <a:r>
              <a:rPr lang="en-US"/>
              <a:t>Data Augmentation:</a:t>
            </a:r>
          </a:p>
          <a:p>
            <a:pPr marL="285750" indent="-285750">
              <a:buFont typeface="Arial" panose="020B0604020202020204" pitchFamily="34" charset="0"/>
              <a:buChar char="•"/>
            </a:pPr>
            <a:r>
              <a:rPr lang="en-US"/>
              <a:t>Computer Vision Technique</a:t>
            </a:r>
          </a:p>
          <a:p>
            <a:pPr marL="285750" indent="-285750">
              <a:buFont typeface="Arial" panose="020B0604020202020204" pitchFamily="34" charset="0"/>
              <a:buChar char="•"/>
            </a:pPr>
            <a:r>
              <a:rPr lang="en-US"/>
              <a:t>Yields better performing Models (Inc. Model Skill and Regularization)</a:t>
            </a:r>
          </a:p>
          <a:p>
            <a:pPr marL="285750" indent="-285750">
              <a:buFont typeface="Arial" panose="020B0604020202020204" pitchFamily="34" charset="0"/>
              <a:buChar char="•"/>
            </a:pPr>
            <a:r>
              <a:rPr lang="en-US"/>
              <a:t>Reduces Generalization Error</a:t>
            </a:r>
          </a:p>
          <a:p>
            <a:endParaRPr lang="en-US"/>
          </a:p>
          <a:p>
            <a:r>
              <a:rPr lang="en-US"/>
              <a:t>Data Augmentation creates new, but probable examples from the input image data. However these techniques were primitive (Rotating, cropping, flipping, </a:t>
            </a:r>
            <a:r>
              <a:rPr lang="en-US" err="1"/>
              <a:t>etc</a:t>
            </a:r>
            <a:r>
              <a:rPr lang="en-US"/>
              <a:t>)</a:t>
            </a:r>
          </a:p>
          <a:p>
            <a:endParaRPr lang="en-US"/>
          </a:p>
          <a:p>
            <a:r>
              <a:rPr lang="en-US"/>
              <a:t>Generative Modeling (GANS specifically) provide a more sophisticated, domain specific technique for generating new samples for more training for modeling.</a:t>
            </a:r>
          </a:p>
          <a:p>
            <a:endParaRPr lang="en-US"/>
          </a:p>
          <a:p>
            <a:r>
              <a:rPr lang="en-US" b="1" i="1"/>
              <a:t>To name a few advancements:</a:t>
            </a:r>
          </a:p>
        </p:txBody>
      </p:sp>
      <p:sp>
        <p:nvSpPr>
          <p:cNvPr id="7" name="TextBox 6"/>
          <p:cNvSpPr txBox="1"/>
          <p:nvPr/>
        </p:nvSpPr>
        <p:spPr>
          <a:xfrm>
            <a:off x="2216882" y="5213194"/>
            <a:ext cx="2560320" cy="369332"/>
          </a:xfrm>
          <a:prstGeom prst="rect">
            <a:avLst/>
          </a:prstGeom>
          <a:noFill/>
        </p:spPr>
        <p:txBody>
          <a:bodyPr wrap="square" rtlCol="0">
            <a:spAutoFit/>
          </a:bodyPr>
          <a:lstStyle/>
          <a:p>
            <a:r>
              <a:rPr lang="en-US" b="1"/>
              <a:t>Image Super-Resolution</a:t>
            </a:r>
          </a:p>
        </p:txBody>
      </p:sp>
      <p:sp>
        <p:nvSpPr>
          <p:cNvPr id="8" name="TextBox 7"/>
          <p:cNvSpPr txBox="1"/>
          <p:nvPr/>
        </p:nvSpPr>
        <p:spPr>
          <a:xfrm>
            <a:off x="2216882" y="5582526"/>
            <a:ext cx="2560320" cy="369332"/>
          </a:xfrm>
          <a:prstGeom prst="rect">
            <a:avLst/>
          </a:prstGeom>
          <a:noFill/>
        </p:spPr>
        <p:txBody>
          <a:bodyPr wrap="square" rtlCol="0">
            <a:spAutoFit/>
          </a:bodyPr>
          <a:lstStyle/>
          <a:p>
            <a:r>
              <a:rPr lang="en-US" b="1"/>
              <a:t>Creating Art</a:t>
            </a:r>
          </a:p>
        </p:txBody>
      </p:sp>
      <p:sp>
        <p:nvSpPr>
          <p:cNvPr id="9" name="TextBox 8"/>
          <p:cNvSpPr txBox="1"/>
          <p:nvPr/>
        </p:nvSpPr>
        <p:spPr>
          <a:xfrm>
            <a:off x="2216882" y="5951858"/>
            <a:ext cx="2934392" cy="369332"/>
          </a:xfrm>
          <a:prstGeom prst="rect">
            <a:avLst/>
          </a:prstGeom>
          <a:noFill/>
        </p:spPr>
        <p:txBody>
          <a:bodyPr wrap="square" rtlCol="0">
            <a:spAutoFit/>
          </a:bodyPr>
          <a:lstStyle/>
          <a:p>
            <a:r>
              <a:rPr lang="en-US" b="1"/>
              <a:t>Image-to-Image Translation</a:t>
            </a:r>
          </a:p>
        </p:txBody>
      </p:sp>
      <p:sp>
        <p:nvSpPr>
          <p:cNvPr id="10" name="TextBox 9"/>
          <p:cNvSpPr txBox="1"/>
          <p:nvPr/>
        </p:nvSpPr>
        <p:spPr>
          <a:xfrm>
            <a:off x="5862473" y="5266077"/>
            <a:ext cx="3075709" cy="369332"/>
          </a:xfrm>
          <a:prstGeom prst="rect">
            <a:avLst/>
          </a:prstGeom>
          <a:noFill/>
        </p:spPr>
        <p:txBody>
          <a:bodyPr wrap="square" rtlCol="0">
            <a:spAutoFit/>
          </a:bodyPr>
          <a:lstStyle/>
          <a:p>
            <a:r>
              <a:rPr lang="en-US" b="1"/>
              <a:t>Model High-Dimensional Data</a:t>
            </a:r>
          </a:p>
        </p:txBody>
      </p:sp>
      <p:sp>
        <p:nvSpPr>
          <p:cNvPr id="11" name="TextBox 10"/>
          <p:cNvSpPr txBox="1"/>
          <p:nvPr/>
        </p:nvSpPr>
        <p:spPr>
          <a:xfrm>
            <a:off x="5887413" y="5635409"/>
            <a:ext cx="3075709" cy="369332"/>
          </a:xfrm>
          <a:prstGeom prst="rect">
            <a:avLst/>
          </a:prstGeom>
          <a:noFill/>
        </p:spPr>
        <p:txBody>
          <a:bodyPr wrap="square" rtlCol="0">
            <a:spAutoFit/>
          </a:bodyPr>
          <a:lstStyle/>
          <a:p>
            <a:r>
              <a:rPr lang="en-US" b="1"/>
              <a:t>Handle Missing Data</a:t>
            </a:r>
          </a:p>
        </p:txBody>
      </p:sp>
      <p:sp>
        <p:nvSpPr>
          <p:cNvPr id="12" name="TextBox 11"/>
          <p:cNvSpPr txBox="1"/>
          <p:nvPr/>
        </p:nvSpPr>
        <p:spPr>
          <a:xfrm>
            <a:off x="5912352" y="6004741"/>
            <a:ext cx="3075709" cy="369332"/>
          </a:xfrm>
          <a:prstGeom prst="rect">
            <a:avLst/>
          </a:prstGeom>
          <a:noFill/>
        </p:spPr>
        <p:txBody>
          <a:bodyPr wrap="square" rtlCol="0">
            <a:spAutoFit/>
          </a:bodyPr>
          <a:lstStyle/>
          <a:p>
            <a:r>
              <a:rPr lang="en-US" b="1"/>
              <a:t>Multi-plausible Outputs</a:t>
            </a:r>
          </a:p>
        </p:txBody>
      </p:sp>
    </p:spTree>
    <p:extLst>
      <p:ext uri="{BB962C8B-B14F-4D97-AF65-F5344CB8AC3E}">
        <p14:creationId xmlns:p14="http://schemas.microsoft.com/office/powerpoint/2010/main" val="23505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18F422-F44E-4A50-9179-FDF33CEC1735}" type="slidenum">
              <a:rPr lang="en-US" smtClean="0"/>
              <a:t>13</a:t>
            </a:fld>
            <a:endParaRPr lang="en-US"/>
          </a:p>
        </p:txBody>
      </p:sp>
      <p:sp>
        <p:nvSpPr>
          <p:cNvPr id="5"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a:t>Keras Modeling Life Cycle</a:t>
            </a:r>
          </a:p>
        </p:txBody>
      </p:sp>
      <p:graphicFrame>
        <p:nvGraphicFramePr>
          <p:cNvPr id="7" name="Diagram 6"/>
          <p:cNvGraphicFramePr/>
          <p:nvPr>
            <p:extLst>
              <p:ext uri="{D42A27DB-BD31-4B8C-83A1-F6EECF244321}">
                <p14:modId xmlns:p14="http://schemas.microsoft.com/office/powerpoint/2010/main" val="3246727136"/>
              </p:ext>
            </p:extLst>
          </p:nvPr>
        </p:nvGraphicFramePr>
        <p:xfrm>
          <a:off x="3085656" y="1422400"/>
          <a:ext cx="6150802" cy="4319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19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18F422-F44E-4A50-9179-FDF33CEC1735}" type="slidenum">
              <a:rPr lang="en-US" smtClean="0"/>
              <a:t>14</a:t>
            </a:fld>
            <a:endParaRPr lang="en-US"/>
          </a:p>
        </p:txBody>
      </p:sp>
      <p:sp>
        <p:nvSpPr>
          <p:cNvPr id="5" name="TextBox 4"/>
          <p:cNvSpPr txBox="1"/>
          <p:nvPr/>
        </p:nvSpPr>
        <p:spPr>
          <a:xfrm>
            <a:off x="609599" y="878799"/>
            <a:ext cx="6824134" cy="4801314"/>
          </a:xfrm>
          <a:prstGeom prst="rect">
            <a:avLst/>
          </a:prstGeom>
          <a:noFill/>
        </p:spPr>
        <p:txBody>
          <a:bodyPr wrap="square" rtlCol="0">
            <a:spAutoFit/>
          </a:bodyPr>
          <a:lstStyle/>
          <a:p>
            <a:pPr marL="342900" indent="-342900">
              <a:buAutoNum type="arabicPeriod"/>
            </a:pPr>
            <a:r>
              <a:rPr lang="en-US" b="1"/>
              <a:t>Defining Networks:</a:t>
            </a:r>
          </a:p>
          <a:p>
            <a:endParaRPr lang="en-US" b="1"/>
          </a:p>
          <a:p>
            <a:r>
              <a:rPr lang="en-US"/>
              <a:t>Neural Networks are defined in </a:t>
            </a:r>
            <a:r>
              <a:rPr lang="en-US" err="1"/>
              <a:t>Keras</a:t>
            </a:r>
            <a:r>
              <a:rPr lang="en-US"/>
              <a:t> as a sequence of Layers….</a:t>
            </a:r>
          </a:p>
          <a:p>
            <a:endParaRPr lang="en-US"/>
          </a:p>
          <a:p>
            <a:r>
              <a:rPr lang="en-US"/>
              <a:t>The container for these layers is the Sequential Class, first create an instance of this class and then you can add your layers in the order they are to be connected.</a:t>
            </a:r>
          </a:p>
          <a:p>
            <a:endParaRPr lang="en-US"/>
          </a:p>
          <a:p>
            <a:r>
              <a:rPr lang="en-US"/>
              <a:t>Think of the Network as a Pipeline, where raw inputs go into the bottom, and predictions come out of the top….</a:t>
            </a:r>
          </a:p>
          <a:p>
            <a:endParaRPr lang="en-US"/>
          </a:p>
          <a:p>
            <a:endParaRPr lang="en-US"/>
          </a:p>
          <a:p>
            <a:r>
              <a:rPr lang="en-US"/>
              <a:t>Defining a Model includes defining the Architecture:</a:t>
            </a:r>
          </a:p>
          <a:p>
            <a:pPr marL="285750" indent="-285750">
              <a:buFont typeface="Arial" panose="020B0604020202020204" pitchFamily="34" charset="0"/>
              <a:buChar char="•"/>
            </a:pPr>
            <a:r>
              <a:rPr lang="en-US"/>
              <a:t>Number of Layers</a:t>
            </a:r>
          </a:p>
          <a:p>
            <a:pPr marL="285750" indent="-285750">
              <a:buFont typeface="Arial" panose="020B0604020202020204" pitchFamily="34" charset="0"/>
              <a:buChar char="•"/>
            </a:pPr>
            <a:r>
              <a:rPr lang="en-US"/>
              <a:t>Neurons in each layer</a:t>
            </a:r>
          </a:p>
          <a:p>
            <a:pPr marL="285750" indent="-285750">
              <a:buFont typeface="Arial" panose="020B0604020202020204" pitchFamily="34" charset="0"/>
              <a:buChar char="•"/>
            </a:pPr>
            <a:r>
              <a:rPr lang="en-US"/>
              <a:t>Activation functions used</a:t>
            </a:r>
          </a:p>
          <a:p>
            <a:pPr marL="285750" indent="-285750">
              <a:buFont typeface="Arial" panose="020B0604020202020204" pitchFamily="34" charset="0"/>
              <a:buChar char="•"/>
            </a:pPr>
            <a:endParaRPr lang="en-US"/>
          </a:p>
        </p:txBody>
      </p:sp>
      <p:sp>
        <p:nvSpPr>
          <p:cNvPr id="6"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err="1"/>
              <a:t>Keras</a:t>
            </a:r>
            <a:r>
              <a:rPr lang="en-US" sz="3600" i="1"/>
              <a:t> Modeling Life Cycle</a:t>
            </a:r>
          </a:p>
        </p:txBody>
      </p:sp>
      <p:pic>
        <p:nvPicPr>
          <p:cNvPr id="3" name="Picture 2">
            <a:extLst>
              <a:ext uri="{FF2B5EF4-FFF2-40B4-BE49-F238E27FC236}">
                <a16:creationId xmlns:a16="http://schemas.microsoft.com/office/drawing/2014/main" id="{9B33453E-34DC-4C62-A23B-7D3AC3AA1546}"/>
              </a:ext>
            </a:extLst>
          </p:cNvPr>
          <p:cNvPicPr>
            <a:picLocks noChangeAspect="1"/>
          </p:cNvPicPr>
          <p:nvPr/>
        </p:nvPicPr>
        <p:blipFill>
          <a:blip r:embed="rId2"/>
          <a:stretch>
            <a:fillRect/>
          </a:stretch>
        </p:blipFill>
        <p:spPr>
          <a:xfrm>
            <a:off x="8220076" y="4485263"/>
            <a:ext cx="3362325" cy="1565454"/>
          </a:xfrm>
          <a:prstGeom prst="rect">
            <a:avLst/>
          </a:prstGeom>
        </p:spPr>
      </p:pic>
      <p:sp>
        <p:nvSpPr>
          <p:cNvPr id="7" name="TextBox 6">
            <a:extLst>
              <a:ext uri="{FF2B5EF4-FFF2-40B4-BE49-F238E27FC236}">
                <a16:creationId xmlns:a16="http://schemas.microsoft.com/office/drawing/2014/main" id="{744AB9F7-6A4E-48BA-A1C6-57F0698BDAE3}"/>
              </a:ext>
            </a:extLst>
          </p:cNvPr>
          <p:cNvSpPr txBox="1"/>
          <p:nvPr/>
        </p:nvSpPr>
        <p:spPr>
          <a:xfrm>
            <a:off x="7852139" y="2381170"/>
            <a:ext cx="4148668" cy="1938992"/>
          </a:xfrm>
          <a:prstGeom prst="rect">
            <a:avLst/>
          </a:prstGeom>
          <a:noFill/>
        </p:spPr>
        <p:txBody>
          <a:bodyPr wrap="square" rtlCol="0">
            <a:spAutoFit/>
          </a:bodyPr>
          <a:lstStyle/>
          <a:p>
            <a:r>
              <a:rPr lang="en-US" i="1"/>
              <a:t>This example builds a simple MLP Model:</a:t>
            </a:r>
          </a:p>
          <a:p>
            <a:endParaRPr lang="en-US" sz="1100" i="1"/>
          </a:p>
          <a:p>
            <a:pPr marL="285750" indent="-285750">
              <a:buFont typeface="Arial" panose="020B0604020202020204" pitchFamily="34" charset="0"/>
              <a:buChar char="•"/>
            </a:pPr>
            <a:r>
              <a:rPr lang="en-US" i="1"/>
              <a:t>2 inputs into the first layer</a:t>
            </a:r>
          </a:p>
          <a:p>
            <a:pPr marL="285750" indent="-285750">
              <a:buFont typeface="Arial" panose="020B0604020202020204" pitchFamily="34" charset="0"/>
              <a:buChar char="•"/>
            </a:pPr>
            <a:r>
              <a:rPr lang="en-US" i="1"/>
              <a:t>5 neurons in the first layer</a:t>
            </a:r>
          </a:p>
          <a:p>
            <a:pPr marL="285750" indent="-285750">
              <a:buFont typeface="Arial" panose="020B0604020202020204" pitchFamily="34" charset="0"/>
              <a:buChar char="•"/>
            </a:pPr>
            <a:r>
              <a:rPr lang="en-US" i="1"/>
              <a:t>Added </a:t>
            </a:r>
            <a:r>
              <a:rPr lang="en-US" i="1" err="1"/>
              <a:t>ReLu</a:t>
            </a:r>
            <a:r>
              <a:rPr lang="en-US" i="1"/>
              <a:t> Activation Function</a:t>
            </a:r>
          </a:p>
          <a:p>
            <a:pPr marL="285750" indent="-285750">
              <a:buFont typeface="Arial" panose="020B0604020202020204" pitchFamily="34" charset="0"/>
              <a:buChar char="•"/>
            </a:pPr>
            <a:r>
              <a:rPr lang="en-US" i="1"/>
              <a:t>Single neuron output layer</a:t>
            </a:r>
          </a:p>
          <a:p>
            <a:pPr marL="285750" indent="-285750">
              <a:buFont typeface="Arial" panose="020B0604020202020204" pitchFamily="34" charset="0"/>
              <a:buChar char="•"/>
            </a:pPr>
            <a:r>
              <a:rPr lang="en-US" i="1"/>
              <a:t>Sigmoid Activation Function on output</a:t>
            </a:r>
          </a:p>
        </p:txBody>
      </p:sp>
      <p:sp>
        <p:nvSpPr>
          <p:cNvPr id="8" name="Rectangle 7">
            <a:extLst>
              <a:ext uri="{FF2B5EF4-FFF2-40B4-BE49-F238E27FC236}">
                <a16:creationId xmlns:a16="http://schemas.microsoft.com/office/drawing/2014/main" id="{8859AE68-088C-4C4E-BDA1-9C1D1B175121}"/>
              </a:ext>
            </a:extLst>
          </p:cNvPr>
          <p:cNvSpPr/>
          <p:nvPr/>
        </p:nvSpPr>
        <p:spPr>
          <a:xfrm>
            <a:off x="7581900" y="2238374"/>
            <a:ext cx="4418907"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89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44D162-0E22-4AA4-9E8B-30A5914ED720}"/>
              </a:ext>
            </a:extLst>
          </p:cNvPr>
          <p:cNvSpPr>
            <a:spLocks noGrp="1"/>
          </p:cNvSpPr>
          <p:nvPr>
            <p:ph type="sldNum" sz="quarter" idx="12"/>
          </p:nvPr>
        </p:nvSpPr>
        <p:spPr/>
        <p:txBody>
          <a:bodyPr/>
          <a:lstStyle/>
          <a:p>
            <a:fld id="{BC18F422-F44E-4A50-9179-FDF33CEC1735}" type="slidenum">
              <a:rPr lang="en-US" smtClean="0"/>
              <a:t>15</a:t>
            </a:fld>
            <a:endParaRPr lang="en-US"/>
          </a:p>
        </p:txBody>
      </p:sp>
      <p:sp>
        <p:nvSpPr>
          <p:cNvPr id="5" name="Title 1">
            <a:extLst>
              <a:ext uri="{FF2B5EF4-FFF2-40B4-BE49-F238E27FC236}">
                <a16:creationId xmlns:a16="http://schemas.microsoft.com/office/drawing/2014/main" id="{779695B7-CD0B-4179-9456-92EA09DAE019}"/>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err="1"/>
              <a:t>Keras</a:t>
            </a:r>
            <a:r>
              <a:rPr lang="en-US" sz="3600" i="1"/>
              <a:t> Modeling Life Cycle</a:t>
            </a:r>
          </a:p>
        </p:txBody>
      </p:sp>
      <p:sp>
        <p:nvSpPr>
          <p:cNvPr id="6" name="TextBox 5">
            <a:extLst>
              <a:ext uri="{FF2B5EF4-FFF2-40B4-BE49-F238E27FC236}">
                <a16:creationId xmlns:a16="http://schemas.microsoft.com/office/drawing/2014/main" id="{9D6BCD28-479B-4573-83D3-45AF68194780}"/>
              </a:ext>
            </a:extLst>
          </p:cNvPr>
          <p:cNvSpPr txBox="1"/>
          <p:nvPr/>
        </p:nvSpPr>
        <p:spPr>
          <a:xfrm>
            <a:off x="609599" y="878799"/>
            <a:ext cx="6824134" cy="3970318"/>
          </a:xfrm>
          <a:prstGeom prst="rect">
            <a:avLst/>
          </a:prstGeom>
          <a:noFill/>
        </p:spPr>
        <p:txBody>
          <a:bodyPr wrap="square" rtlCol="0">
            <a:spAutoFit/>
          </a:bodyPr>
          <a:lstStyle/>
          <a:p>
            <a:r>
              <a:rPr lang="en-US" b="1"/>
              <a:t>2.  Compiling Networks:</a:t>
            </a:r>
          </a:p>
          <a:p>
            <a:endParaRPr lang="en-US" b="1"/>
          </a:p>
          <a:p>
            <a:r>
              <a:rPr lang="en-US"/>
              <a:t>Compiling Networks is and </a:t>
            </a:r>
            <a:r>
              <a:rPr lang="en-US" i="1"/>
              <a:t>Efficiency</a:t>
            </a:r>
            <a:r>
              <a:rPr lang="en-US"/>
              <a:t> step in the process…</a:t>
            </a:r>
          </a:p>
          <a:p>
            <a:endParaRPr lang="en-US"/>
          </a:p>
          <a:p>
            <a:r>
              <a:rPr lang="en-US"/>
              <a:t>Compiling transforms the sequence of layers previously defined, into a highly efficient series of matrix transforms in a format intended to be executed on your GPU or CPU.</a:t>
            </a:r>
          </a:p>
          <a:p>
            <a:endParaRPr lang="en-US"/>
          </a:p>
          <a:p>
            <a:r>
              <a:rPr lang="en-US"/>
              <a:t>Compiling is always required.</a:t>
            </a:r>
          </a:p>
          <a:p>
            <a:endParaRPr lang="en-US"/>
          </a:p>
          <a:p>
            <a:r>
              <a:rPr lang="en-US"/>
              <a:t>Parameters to be specified:</a:t>
            </a:r>
          </a:p>
          <a:p>
            <a:pPr marL="285750" indent="-285750">
              <a:buFont typeface="Arial" panose="020B0604020202020204" pitchFamily="34" charset="0"/>
              <a:buChar char="•"/>
            </a:pPr>
            <a:r>
              <a:rPr lang="en-US"/>
              <a:t>Optimization algorithm for Training Network</a:t>
            </a:r>
          </a:p>
          <a:p>
            <a:pPr marL="285750" indent="-285750">
              <a:buFont typeface="Arial" panose="020B0604020202020204" pitchFamily="34" charset="0"/>
              <a:buChar char="•"/>
            </a:pPr>
            <a:r>
              <a:rPr lang="en-US"/>
              <a:t>Loss Function</a:t>
            </a:r>
          </a:p>
          <a:p>
            <a:pPr marL="285750" indent="-285750">
              <a:buFont typeface="Arial" panose="020B0604020202020204" pitchFamily="34" charset="0"/>
              <a:buChar char="•"/>
            </a:pPr>
            <a:r>
              <a:rPr lang="en-US"/>
              <a:t>Optionally you can specify Metrics for evaluation</a:t>
            </a:r>
          </a:p>
        </p:txBody>
      </p:sp>
      <p:pic>
        <p:nvPicPr>
          <p:cNvPr id="8" name="Picture 7">
            <a:extLst>
              <a:ext uri="{FF2B5EF4-FFF2-40B4-BE49-F238E27FC236}">
                <a16:creationId xmlns:a16="http://schemas.microsoft.com/office/drawing/2014/main" id="{197574BC-CE89-48A6-A236-62F12B431F42}"/>
              </a:ext>
            </a:extLst>
          </p:cNvPr>
          <p:cNvPicPr>
            <a:picLocks noChangeAspect="1"/>
          </p:cNvPicPr>
          <p:nvPr/>
        </p:nvPicPr>
        <p:blipFill>
          <a:blip r:embed="rId2"/>
          <a:stretch>
            <a:fillRect/>
          </a:stretch>
        </p:blipFill>
        <p:spPr>
          <a:xfrm>
            <a:off x="6140713" y="3272078"/>
            <a:ext cx="5196948" cy="431090"/>
          </a:xfrm>
          <a:prstGeom prst="rect">
            <a:avLst/>
          </a:prstGeom>
        </p:spPr>
      </p:pic>
      <p:pic>
        <p:nvPicPr>
          <p:cNvPr id="10" name="Picture 9">
            <a:extLst>
              <a:ext uri="{FF2B5EF4-FFF2-40B4-BE49-F238E27FC236}">
                <a16:creationId xmlns:a16="http://schemas.microsoft.com/office/drawing/2014/main" id="{AF55646F-3F63-47AB-989C-8DB43CFCF026}"/>
              </a:ext>
            </a:extLst>
          </p:cNvPr>
          <p:cNvPicPr>
            <a:picLocks noChangeAspect="1"/>
          </p:cNvPicPr>
          <p:nvPr/>
        </p:nvPicPr>
        <p:blipFill>
          <a:blip r:embed="rId3"/>
          <a:stretch>
            <a:fillRect/>
          </a:stretch>
        </p:blipFill>
        <p:spPr>
          <a:xfrm>
            <a:off x="6430707" y="4986329"/>
            <a:ext cx="4659304" cy="443815"/>
          </a:xfrm>
          <a:prstGeom prst="rect">
            <a:avLst/>
          </a:prstGeom>
        </p:spPr>
      </p:pic>
      <p:sp>
        <p:nvSpPr>
          <p:cNvPr id="11" name="TextBox 10">
            <a:extLst>
              <a:ext uri="{FF2B5EF4-FFF2-40B4-BE49-F238E27FC236}">
                <a16:creationId xmlns:a16="http://schemas.microsoft.com/office/drawing/2014/main" id="{76985BAF-0B03-4087-BBAD-60026BF4A4DD}"/>
              </a:ext>
            </a:extLst>
          </p:cNvPr>
          <p:cNvSpPr txBox="1"/>
          <p:nvPr/>
        </p:nvSpPr>
        <p:spPr>
          <a:xfrm>
            <a:off x="6624637" y="5430144"/>
            <a:ext cx="4271443" cy="646331"/>
          </a:xfrm>
          <a:prstGeom prst="rect">
            <a:avLst/>
          </a:prstGeom>
          <a:noFill/>
        </p:spPr>
        <p:txBody>
          <a:bodyPr wrap="square" rtlCol="0">
            <a:spAutoFit/>
          </a:bodyPr>
          <a:lstStyle/>
          <a:p>
            <a:pPr algn="ctr"/>
            <a:r>
              <a:rPr lang="en-US" i="1"/>
              <a:t>In addition to pre-defined optimizers, you can define your own</a:t>
            </a:r>
          </a:p>
        </p:txBody>
      </p:sp>
      <p:sp>
        <p:nvSpPr>
          <p:cNvPr id="12" name="Rectangle 11">
            <a:extLst>
              <a:ext uri="{FF2B5EF4-FFF2-40B4-BE49-F238E27FC236}">
                <a16:creationId xmlns:a16="http://schemas.microsoft.com/office/drawing/2014/main" id="{483DFDE2-AC21-4DE3-A017-17148690C2A0}"/>
              </a:ext>
            </a:extLst>
          </p:cNvPr>
          <p:cNvSpPr/>
          <p:nvPr/>
        </p:nvSpPr>
        <p:spPr>
          <a:xfrm>
            <a:off x="5895976" y="2828925"/>
            <a:ext cx="5686425" cy="3339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CD2372A-6FBC-46E9-8718-CBD449984B4A}"/>
              </a:ext>
            </a:extLst>
          </p:cNvPr>
          <p:cNvPicPr>
            <a:picLocks noChangeAspect="1"/>
          </p:cNvPicPr>
          <p:nvPr/>
        </p:nvPicPr>
        <p:blipFill>
          <a:blip r:embed="rId4"/>
          <a:stretch>
            <a:fillRect/>
          </a:stretch>
        </p:blipFill>
        <p:spPr>
          <a:xfrm>
            <a:off x="6051499" y="3795025"/>
            <a:ext cx="5375377" cy="479710"/>
          </a:xfrm>
          <a:prstGeom prst="rect">
            <a:avLst/>
          </a:prstGeom>
        </p:spPr>
      </p:pic>
    </p:spTree>
    <p:extLst>
      <p:ext uri="{BB962C8B-B14F-4D97-AF65-F5344CB8AC3E}">
        <p14:creationId xmlns:p14="http://schemas.microsoft.com/office/powerpoint/2010/main" val="137338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1EE582-4844-4794-BC0B-6004CD92723F}"/>
              </a:ext>
            </a:extLst>
          </p:cNvPr>
          <p:cNvSpPr>
            <a:spLocks noGrp="1"/>
          </p:cNvSpPr>
          <p:nvPr>
            <p:ph type="sldNum" sz="quarter" idx="12"/>
          </p:nvPr>
        </p:nvSpPr>
        <p:spPr/>
        <p:txBody>
          <a:bodyPr/>
          <a:lstStyle/>
          <a:p>
            <a:fld id="{BC18F422-F44E-4A50-9179-FDF33CEC1735}" type="slidenum">
              <a:rPr lang="en-US" smtClean="0"/>
              <a:t>16</a:t>
            </a:fld>
            <a:endParaRPr lang="en-US"/>
          </a:p>
        </p:txBody>
      </p:sp>
      <p:sp>
        <p:nvSpPr>
          <p:cNvPr id="5" name="Title 1">
            <a:extLst>
              <a:ext uri="{FF2B5EF4-FFF2-40B4-BE49-F238E27FC236}">
                <a16:creationId xmlns:a16="http://schemas.microsoft.com/office/drawing/2014/main" id="{316D7224-CB66-4C76-996F-1B94DE1C370F}"/>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err="1"/>
              <a:t>Keras</a:t>
            </a:r>
            <a:r>
              <a:rPr lang="en-US" sz="3600" i="1"/>
              <a:t> Modeling Life Cycle</a:t>
            </a:r>
          </a:p>
        </p:txBody>
      </p:sp>
      <p:sp>
        <p:nvSpPr>
          <p:cNvPr id="6" name="TextBox 5">
            <a:extLst>
              <a:ext uri="{FF2B5EF4-FFF2-40B4-BE49-F238E27FC236}">
                <a16:creationId xmlns:a16="http://schemas.microsoft.com/office/drawing/2014/main" id="{047DB2ED-0E5C-49A9-AB9C-7611744C81B9}"/>
              </a:ext>
            </a:extLst>
          </p:cNvPr>
          <p:cNvSpPr txBox="1"/>
          <p:nvPr/>
        </p:nvSpPr>
        <p:spPr>
          <a:xfrm>
            <a:off x="609599" y="878799"/>
            <a:ext cx="8924926" cy="4247317"/>
          </a:xfrm>
          <a:prstGeom prst="rect">
            <a:avLst/>
          </a:prstGeom>
          <a:noFill/>
        </p:spPr>
        <p:txBody>
          <a:bodyPr wrap="square" rtlCol="0">
            <a:spAutoFit/>
          </a:bodyPr>
          <a:lstStyle/>
          <a:p>
            <a:r>
              <a:rPr lang="en-US" b="1"/>
              <a:t>3.  Fitting Networks:</a:t>
            </a:r>
          </a:p>
          <a:p>
            <a:endParaRPr lang="en-US" b="1"/>
          </a:p>
          <a:p>
            <a:r>
              <a:rPr lang="en-US"/>
              <a:t>Fitting a model is defined as adapting the model weights in response to a training dataset…</a:t>
            </a:r>
          </a:p>
          <a:p>
            <a:endParaRPr lang="en-US"/>
          </a:p>
          <a:p>
            <a:r>
              <a:rPr lang="en-US"/>
              <a:t>The training data must be specified as: </a:t>
            </a:r>
          </a:p>
          <a:p>
            <a:pPr marL="342900" indent="-342900">
              <a:buAutoNum type="arabicPeriod"/>
            </a:pPr>
            <a:r>
              <a:rPr lang="en-US" b="1"/>
              <a:t>X, </a:t>
            </a:r>
            <a:r>
              <a:rPr lang="en-US"/>
              <a:t>matrix of input patterns</a:t>
            </a:r>
          </a:p>
          <a:p>
            <a:pPr marL="342900" indent="-342900">
              <a:buAutoNum type="arabicPeriod"/>
            </a:pPr>
            <a:r>
              <a:rPr lang="en-US" b="1"/>
              <a:t>y</a:t>
            </a:r>
            <a:r>
              <a:rPr lang="en-US" i="1"/>
              <a:t>, </a:t>
            </a:r>
            <a:r>
              <a:rPr lang="en-US"/>
              <a:t>corresponding output labels</a:t>
            </a:r>
          </a:p>
          <a:p>
            <a:endParaRPr lang="en-US" i="1"/>
          </a:p>
          <a:p>
            <a:r>
              <a:rPr lang="en-US"/>
              <a:t>The network is trained using the backpropagation algorithm </a:t>
            </a:r>
          </a:p>
          <a:p>
            <a:r>
              <a:rPr lang="en-US"/>
              <a:t>The network is optimized according to the optimization algorithm and loss function specified when compiling the model</a:t>
            </a:r>
          </a:p>
          <a:p>
            <a:endParaRPr lang="en-US" i="1"/>
          </a:p>
          <a:p>
            <a:r>
              <a:rPr lang="en-US"/>
              <a:t>For training, the model is trained for a specified number of epochs.</a:t>
            </a:r>
          </a:p>
          <a:p>
            <a:r>
              <a:rPr lang="en-US"/>
              <a:t>Each epoch is sub-partitioned into batches, the number of patterns that the model is exposed to before updating the weights.</a:t>
            </a:r>
          </a:p>
        </p:txBody>
      </p:sp>
      <p:pic>
        <p:nvPicPr>
          <p:cNvPr id="8" name="Picture 7">
            <a:extLst>
              <a:ext uri="{FF2B5EF4-FFF2-40B4-BE49-F238E27FC236}">
                <a16:creationId xmlns:a16="http://schemas.microsoft.com/office/drawing/2014/main" id="{08B2A22B-2E38-45E3-B4E6-3BA16AB1A0FA}"/>
              </a:ext>
            </a:extLst>
          </p:cNvPr>
          <p:cNvPicPr>
            <a:picLocks noChangeAspect="1"/>
          </p:cNvPicPr>
          <p:nvPr/>
        </p:nvPicPr>
        <p:blipFill>
          <a:blip r:embed="rId2"/>
          <a:stretch>
            <a:fillRect/>
          </a:stretch>
        </p:blipFill>
        <p:spPr>
          <a:xfrm>
            <a:off x="880710" y="5608243"/>
            <a:ext cx="5099409" cy="457956"/>
          </a:xfrm>
          <a:prstGeom prst="rect">
            <a:avLst/>
          </a:prstGeom>
        </p:spPr>
      </p:pic>
      <p:sp>
        <p:nvSpPr>
          <p:cNvPr id="10" name="TextBox 9">
            <a:extLst>
              <a:ext uri="{FF2B5EF4-FFF2-40B4-BE49-F238E27FC236}">
                <a16:creationId xmlns:a16="http://schemas.microsoft.com/office/drawing/2014/main" id="{C9851236-847A-45D8-A853-4ECCF0324123}"/>
              </a:ext>
            </a:extLst>
          </p:cNvPr>
          <p:cNvSpPr txBox="1"/>
          <p:nvPr/>
        </p:nvSpPr>
        <p:spPr>
          <a:xfrm>
            <a:off x="6231466" y="5375556"/>
            <a:ext cx="5512859" cy="923330"/>
          </a:xfrm>
          <a:prstGeom prst="rect">
            <a:avLst/>
          </a:prstGeom>
          <a:noFill/>
        </p:spPr>
        <p:txBody>
          <a:bodyPr wrap="square">
            <a:spAutoFit/>
          </a:bodyPr>
          <a:lstStyle/>
          <a:p>
            <a:r>
              <a:rPr lang="en-US" i="1"/>
              <a:t>The history object will return a report for performance of the model during training, including the loss and optionally specified metrics</a:t>
            </a:r>
          </a:p>
        </p:txBody>
      </p:sp>
      <p:sp>
        <p:nvSpPr>
          <p:cNvPr id="11" name="TextBox 10">
            <a:extLst>
              <a:ext uri="{FF2B5EF4-FFF2-40B4-BE49-F238E27FC236}">
                <a16:creationId xmlns:a16="http://schemas.microsoft.com/office/drawing/2014/main" id="{6D40EC82-5797-4F1E-A8CB-C727471B9D30}"/>
              </a:ext>
            </a:extLst>
          </p:cNvPr>
          <p:cNvSpPr txBox="1"/>
          <p:nvPr/>
        </p:nvSpPr>
        <p:spPr>
          <a:xfrm>
            <a:off x="8401050" y="244492"/>
            <a:ext cx="3531657" cy="646331"/>
          </a:xfrm>
          <a:prstGeom prst="rect">
            <a:avLst/>
          </a:prstGeom>
          <a:noFill/>
        </p:spPr>
        <p:txBody>
          <a:bodyPr wrap="square">
            <a:spAutoFit/>
          </a:bodyPr>
          <a:lstStyle/>
          <a:p>
            <a:r>
              <a:rPr lang="en-US" i="1"/>
              <a:t>Models can be saved, exported and imported to use later after training</a:t>
            </a:r>
          </a:p>
        </p:txBody>
      </p:sp>
    </p:spTree>
    <p:extLst>
      <p:ext uri="{BB962C8B-B14F-4D97-AF65-F5344CB8AC3E}">
        <p14:creationId xmlns:p14="http://schemas.microsoft.com/office/powerpoint/2010/main" val="209787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B2E8B-9909-4995-8879-A0210CBEC4FB}"/>
              </a:ext>
            </a:extLst>
          </p:cNvPr>
          <p:cNvSpPr>
            <a:spLocks noGrp="1"/>
          </p:cNvSpPr>
          <p:nvPr>
            <p:ph type="sldNum" sz="quarter" idx="12"/>
          </p:nvPr>
        </p:nvSpPr>
        <p:spPr/>
        <p:txBody>
          <a:bodyPr/>
          <a:lstStyle/>
          <a:p>
            <a:fld id="{BC18F422-F44E-4A50-9179-FDF33CEC1735}" type="slidenum">
              <a:rPr lang="en-US" smtClean="0"/>
              <a:t>17</a:t>
            </a:fld>
            <a:endParaRPr lang="en-US"/>
          </a:p>
        </p:txBody>
      </p:sp>
      <p:sp>
        <p:nvSpPr>
          <p:cNvPr id="5" name="Title 1">
            <a:extLst>
              <a:ext uri="{FF2B5EF4-FFF2-40B4-BE49-F238E27FC236}">
                <a16:creationId xmlns:a16="http://schemas.microsoft.com/office/drawing/2014/main" id="{803FDF7F-7D85-4C5F-A3DA-336C56E65EAC}"/>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err="1"/>
              <a:t>Keras</a:t>
            </a:r>
            <a:r>
              <a:rPr lang="en-US" sz="3600" i="1"/>
              <a:t> Modeling Life Cycle</a:t>
            </a:r>
          </a:p>
        </p:txBody>
      </p:sp>
      <p:sp>
        <p:nvSpPr>
          <p:cNvPr id="7" name="TextBox 6">
            <a:extLst>
              <a:ext uri="{FF2B5EF4-FFF2-40B4-BE49-F238E27FC236}">
                <a16:creationId xmlns:a16="http://schemas.microsoft.com/office/drawing/2014/main" id="{E0901285-D829-4E55-BBA7-E7AF87D1511D}"/>
              </a:ext>
            </a:extLst>
          </p:cNvPr>
          <p:cNvSpPr txBox="1"/>
          <p:nvPr/>
        </p:nvSpPr>
        <p:spPr>
          <a:xfrm>
            <a:off x="609599" y="878799"/>
            <a:ext cx="8924926" cy="2031325"/>
          </a:xfrm>
          <a:prstGeom prst="rect">
            <a:avLst/>
          </a:prstGeom>
          <a:noFill/>
        </p:spPr>
        <p:txBody>
          <a:bodyPr wrap="square" rtlCol="0">
            <a:spAutoFit/>
          </a:bodyPr>
          <a:lstStyle/>
          <a:p>
            <a:r>
              <a:rPr lang="en-US" b="1"/>
              <a:t>4.  Evaluating Networks:</a:t>
            </a:r>
          </a:p>
          <a:p>
            <a:endParaRPr lang="en-US" b="1"/>
          </a:p>
          <a:p>
            <a:r>
              <a:rPr lang="en-US"/>
              <a:t>After training the network, the network will be validated using a secondary dataset that was not used during the training process for the model…</a:t>
            </a:r>
          </a:p>
          <a:p>
            <a:endParaRPr lang="en-US"/>
          </a:p>
          <a:p>
            <a:r>
              <a:rPr lang="en-US"/>
              <a:t>This test data will be evaluated with the specified loss function and any of the optionally specified metrics. </a:t>
            </a:r>
          </a:p>
        </p:txBody>
      </p:sp>
      <p:sp>
        <p:nvSpPr>
          <p:cNvPr id="9" name="TextBox 8">
            <a:extLst>
              <a:ext uri="{FF2B5EF4-FFF2-40B4-BE49-F238E27FC236}">
                <a16:creationId xmlns:a16="http://schemas.microsoft.com/office/drawing/2014/main" id="{9CC5EEBC-B028-413B-BDEB-B13B3643FE9B}"/>
              </a:ext>
            </a:extLst>
          </p:cNvPr>
          <p:cNvSpPr txBox="1"/>
          <p:nvPr/>
        </p:nvSpPr>
        <p:spPr>
          <a:xfrm>
            <a:off x="609599" y="3968656"/>
            <a:ext cx="6096000" cy="1754326"/>
          </a:xfrm>
          <a:prstGeom prst="rect">
            <a:avLst/>
          </a:prstGeom>
          <a:noFill/>
        </p:spPr>
        <p:txBody>
          <a:bodyPr wrap="square">
            <a:spAutoFit/>
          </a:bodyPr>
          <a:lstStyle/>
          <a:p>
            <a:r>
              <a:rPr lang="en-US" b="1"/>
              <a:t>5.  Making Predictions:</a:t>
            </a:r>
          </a:p>
          <a:p>
            <a:endParaRPr lang="en-US" b="1"/>
          </a:p>
          <a:p>
            <a:r>
              <a:rPr lang="en-US"/>
              <a:t>After evaluating the test performance of the model, you can use it to make predictions on new data</a:t>
            </a:r>
          </a:p>
          <a:p>
            <a:endParaRPr lang="en-US"/>
          </a:p>
          <a:p>
            <a:r>
              <a:rPr lang="en-US"/>
              <a:t>Simple Predict() command</a:t>
            </a:r>
          </a:p>
        </p:txBody>
      </p:sp>
      <p:pic>
        <p:nvPicPr>
          <p:cNvPr id="11" name="Picture 10">
            <a:extLst>
              <a:ext uri="{FF2B5EF4-FFF2-40B4-BE49-F238E27FC236}">
                <a16:creationId xmlns:a16="http://schemas.microsoft.com/office/drawing/2014/main" id="{0360975E-EC7C-46E9-9CA7-4F66EFDBCF55}"/>
              </a:ext>
            </a:extLst>
          </p:cNvPr>
          <p:cNvPicPr>
            <a:picLocks noChangeAspect="1"/>
          </p:cNvPicPr>
          <p:nvPr/>
        </p:nvPicPr>
        <p:blipFill>
          <a:blip r:embed="rId2"/>
          <a:stretch>
            <a:fillRect/>
          </a:stretch>
        </p:blipFill>
        <p:spPr>
          <a:xfrm>
            <a:off x="4053392" y="2997422"/>
            <a:ext cx="4085216" cy="441967"/>
          </a:xfrm>
          <a:prstGeom prst="rect">
            <a:avLst/>
          </a:prstGeom>
        </p:spPr>
      </p:pic>
      <p:pic>
        <p:nvPicPr>
          <p:cNvPr id="13" name="Picture 12">
            <a:extLst>
              <a:ext uri="{FF2B5EF4-FFF2-40B4-BE49-F238E27FC236}">
                <a16:creationId xmlns:a16="http://schemas.microsoft.com/office/drawing/2014/main" id="{466732E0-4CE4-4D7E-9714-0A3DEE82AD4B}"/>
              </a:ext>
            </a:extLst>
          </p:cNvPr>
          <p:cNvPicPr>
            <a:picLocks noChangeAspect="1"/>
          </p:cNvPicPr>
          <p:nvPr/>
        </p:nvPicPr>
        <p:blipFill>
          <a:blip r:embed="rId3"/>
          <a:stretch>
            <a:fillRect/>
          </a:stretch>
        </p:blipFill>
        <p:spPr>
          <a:xfrm>
            <a:off x="4492972" y="5807304"/>
            <a:ext cx="2622203" cy="468702"/>
          </a:xfrm>
          <a:prstGeom prst="rect">
            <a:avLst/>
          </a:prstGeom>
        </p:spPr>
      </p:pic>
    </p:spTree>
    <p:extLst>
      <p:ext uri="{BB962C8B-B14F-4D97-AF65-F5344CB8AC3E}">
        <p14:creationId xmlns:p14="http://schemas.microsoft.com/office/powerpoint/2010/main" val="248419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0699A7-C414-478B-BA8D-4021AF428ACD}"/>
              </a:ext>
            </a:extLst>
          </p:cNvPr>
          <p:cNvSpPr>
            <a:spLocks noGrp="1"/>
          </p:cNvSpPr>
          <p:nvPr>
            <p:ph type="sldNum" sz="quarter" idx="12"/>
          </p:nvPr>
        </p:nvSpPr>
        <p:spPr/>
        <p:txBody>
          <a:bodyPr/>
          <a:lstStyle/>
          <a:p>
            <a:fld id="{BC18F422-F44E-4A50-9179-FDF33CEC1735}" type="slidenum">
              <a:rPr lang="en-US" smtClean="0"/>
              <a:t>18</a:t>
            </a:fld>
            <a:endParaRPr lang="en-US"/>
          </a:p>
        </p:txBody>
      </p:sp>
      <p:sp>
        <p:nvSpPr>
          <p:cNvPr id="5" name="Title 1">
            <a:extLst>
              <a:ext uri="{FF2B5EF4-FFF2-40B4-BE49-F238E27FC236}">
                <a16:creationId xmlns:a16="http://schemas.microsoft.com/office/drawing/2014/main" id="{826BB040-24C5-40B5-9588-2D4376863662}"/>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err="1"/>
              <a:t>Keras</a:t>
            </a:r>
            <a:r>
              <a:rPr lang="en-US" sz="3600" i="1"/>
              <a:t> Functional Models</a:t>
            </a:r>
          </a:p>
        </p:txBody>
      </p:sp>
      <p:sp>
        <p:nvSpPr>
          <p:cNvPr id="6" name="TextBox 5">
            <a:extLst>
              <a:ext uri="{FF2B5EF4-FFF2-40B4-BE49-F238E27FC236}">
                <a16:creationId xmlns:a16="http://schemas.microsoft.com/office/drawing/2014/main" id="{4B1EFBBE-D35E-4475-8364-1169DBC81FCC}"/>
              </a:ext>
            </a:extLst>
          </p:cNvPr>
          <p:cNvSpPr txBox="1"/>
          <p:nvPr/>
        </p:nvSpPr>
        <p:spPr>
          <a:xfrm>
            <a:off x="590550" y="1047750"/>
            <a:ext cx="6486525" cy="4801314"/>
          </a:xfrm>
          <a:prstGeom prst="rect">
            <a:avLst/>
          </a:prstGeom>
          <a:noFill/>
        </p:spPr>
        <p:txBody>
          <a:bodyPr wrap="square" rtlCol="0">
            <a:spAutoFit/>
          </a:bodyPr>
          <a:lstStyle/>
          <a:p>
            <a:r>
              <a:rPr lang="en-US" b="1"/>
              <a:t>Defining Input:</a:t>
            </a:r>
          </a:p>
          <a:p>
            <a:r>
              <a:rPr lang="en-US"/>
              <a:t>Unlike Sequential, the input must have its own layer in the model</a:t>
            </a:r>
          </a:p>
          <a:p>
            <a:r>
              <a:rPr lang="en-US"/>
              <a:t>This layer must take the shape input of a tuple that describes the dimensionality of the input data</a:t>
            </a:r>
          </a:p>
          <a:p>
            <a:endParaRPr lang="en-US"/>
          </a:p>
          <a:p>
            <a:endParaRPr lang="en-US"/>
          </a:p>
          <a:p>
            <a:endParaRPr lang="en-US"/>
          </a:p>
          <a:p>
            <a:r>
              <a:rPr lang="en-US" b="1"/>
              <a:t>Connecting Layers:</a:t>
            </a:r>
          </a:p>
          <a:p>
            <a:r>
              <a:rPr lang="en-US"/>
              <a:t>Layers are connected pair-wise</a:t>
            </a:r>
          </a:p>
          <a:p>
            <a:r>
              <a:rPr lang="en-US"/>
              <a:t>This is done by specifying where the input is coming from</a:t>
            </a:r>
          </a:p>
          <a:p>
            <a:endParaRPr lang="en-US"/>
          </a:p>
          <a:p>
            <a:endParaRPr lang="en-US"/>
          </a:p>
          <a:p>
            <a:endParaRPr lang="en-US"/>
          </a:p>
          <a:p>
            <a:r>
              <a:rPr lang="en-US" b="1"/>
              <a:t>Creating the Model:</a:t>
            </a:r>
          </a:p>
          <a:p>
            <a:r>
              <a:rPr lang="en-US"/>
              <a:t>After connecting the layers, you have to define the model </a:t>
            </a:r>
          </a:p>
          <a:p>
            <a:r>
              <a:rPr lang="en-US"/>
              <a:t>This is accomplished with the </a:t>
            </a:r>
            <a:r>
              <a:rPr lang="en-US" err="1"/>
              <a:t>Keras</a:t>
            </a:r>
            <a:r>
              <a:rPr lang="en-US"/>
              <a:t> Model Class, which only requires and input and an output to be defined </a:t>
            </a:r>
          </a:p>
        </p:txBody>
      </p:sp>
      <p:pic>
        <p:nvPicPr>
          <p:cNvPr id="8" name="Picture 7">
            <a:extLst>
              <a:ext uri="{FF2B5EF4-FFF2-40B4-BE49-F238E27FC236}">
                <a16:creationId xmlns:a16="http://schemas.microsoft.com/office/drawing/2014/main" id="{A7842C57-AB95-4F27-AA24-FB3E831BBD51}"/>
              </a:ext>
            </a:extLst>
          </p:cNvPr>
          <p:cNvPicPr>
            <a:picLocks noChangeAspect="1"/>
          </p:cNvPicPr>
          <p:nvPr/>
        </p:nvPicPr>
        <p:blipFill rotWithShape="1">
          <a:blip r:embed="rId2"/>
          <a:srcRect r="35980"/>
          <a:stretch/>
        </p:blipFill>
        <p:spPr>
          <a:xfrm>
            <a:off x="8376249" y="1578701"/>
            <a:ext cx="2524125" cy="365125"/>
          </a:xfrm>
          <a:prstGeom prst="rect">
            <a:avLst/>
          </a:prstGeom>
        </p:spPr>
      </p:pic>
      <p:pic>
        <p:nvPicPr>
          <p:cNvPr id="10" name="Picture 9">
            <a:extLst>
              <a:ext uri="{FF2B5EF4-FFF2-40B4-BE49-F238E27FC236}">
                <a16:creationId xmlns:a16="http://schemas.microsoft.com/office/drawing/2014/main" id="{4C256C0B-560D-4AAC-A3EF-42D8BC7BA050}"/>
              </a:ext>
            </a:extLst>
          </p:cNvPr>
          <p:cNvPicPr>
            <a:picLocks noChangeAspect="1"/>
          </p:cNvPicPr>
          <p:nvPr/>
        </p:nvPicPr>
        <p:blipFill>
          <a:blip r:embed="rId3"/>
          <a:stretch>
            <a:fillRect/>
          </a:stretch>
        </p:blipFill>
        <p:spPr>
          <a:xfrm>
            <a:off x="7667116" y="3187868"/>
            <a:ext cx="3942393" cy="533047"/>
          </a:xfrm>
          <a:prstGeom prst="rect">
            <a:avLst/>
          </a:prstGeom>
        </p:spPr>
      </p:pic>
      <p:pic>
        <p:nvPicPr>
          <p:cNvPr id="12" name="Picture 11">
            <a:extLst>
              <a:ext uri="{FF2B5EF4-FFF2-40B4-BE49-F238E27FC236}">
                <a16:creationId xmlns:a16="http://schemas.microsoft.com/office/drawing/2014/main" id="{41CBFEBA-6C6D-4200-9BEE-B8EDF554654D}"/>
              </a:ext>
            </a:extLst>
          </p:cNvPr>
          <p:cNvPicPr>
            <a:picLocks noChangeAspect="1"/>
          </p:cNvPicPr>
          <p:nvPr/>
        </p:nvPicPr>
        <p:blipFill>
          <a:blip r:embed="rId4"/>
          <a:stretch>
            <a:fillRect/>
          </a:stretch>
        </p:blipFill>
        <p:spPr>
          <a:xfrm>
            <a:off x="7530809" y="4943463"/>
            <a:ext cx="4215010" cy="838212"/>
          </a:xfrm>
          <a:prstGeom prst="rect">
            <a:avLst/>
          </a:prstGeom>
        </p:spPr>
      </p:pic>
      <p:sp>
        <p:nvSpPr>
          <p:cNvPr id="13" name="Arrow: Down 12">
            <a:extLst>
              <a:ext uri="{FF2B5EF4-FFF2-40B4-BE49-F238E27FC236}">
                <a16:creationId xmlns:a16="http://schemas.microsoft.com/office/drawing/2014/main" id="{4D0D0FF6-ADFE-4542-BFA8-F204D7966A97}"/>
              </a:ext>
            </a:extLst>
          </p:cNvPr>
          <p:cNvSpPr/>
          <p:nvPr/>
        </p:nvSpPr>
        <p:spPr>
          <a:xfrm>
            <a:off x="9362088" y="2267490"/>
            <a:ext cx="552450" cy="63817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76A17585-9761-4B6C-8639-9922E18F65FB}"/>
              </a:ext>
            </a:extLst>
          </p:cNvPr>
          <p:cNvSpPr/>
          <p:nvPr/>
        </p:nvSpPr>
        <p:spPr>
          <a:xfrm>
            <a:off x="9362088" y="3991149"/>
            <a:ext cx="552450" cy="63817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12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51889C-1118-4B5F-8DDE-047E8B8A0543}"/>
              </a:ext>
            </a:extLst>
          </p:cNvPr>
          <p:cNvSpPr>
            <a:spLocks noGrp="1"/>
          </p:cNvSpPr>
          <p:nvPr>
            <p:ph type="sldNum" sz="quarter" idx="12"/>
          </p:nvPr>
        </p:nvSpPr>
        <p:spPr/>
        <p:txBody>
          <a:bodyPr/>
          <a:lstStyle/>
          <a:p>
            <a:fld id="{BC18F422-F44E-4A50-9179-FDF33CEC1735}" type="slidenum">
              <a:rPr lang="en-US" smtClean="0"/>
              <a:t>19</a:t>
            </a:fld>
            <a:endParaRPr lang="en-US"/>
          </a:p>
        </p:txBody>
      </p:sp>
      <p:sp>
        <p:nvSpPr>
          <p:cNvPr id="5" name="Title 1">
            <a:extLst>
              <a:ext uri="{FF2B5EF4-FFF2-40B4-BE49-F238E27FC236}">
                <a16:creationId xmlns:a16="http://schemas.microsoft.com/office/drawing/2014/main" id="{9E7F0E4B-1EB1-44C5-A6F0-E342D3D63AA2}"/>
              </a:ext>
            </a:extLst>
          </p:cNvPr>
          <p:cNvSpPr txBox="1">
            <a:spLocks/>
          </p:cNvSpPr>
          <p:nvPr/>
        </p:nvSpPr>
        <p:spPr>
          <a:xfrm>
            <a:off x="191193" y="167694"/>
            <a:ext cx="5788926" cy="71110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err="1"/>
              <a:t>Keras</a:t>
            </a:r>
            <a:r>
              <a:rPr lang="en-US" sz="3600" i="1"/>
              <a:t> Standard Networks: MLP</a:t>
            </a:r>
          </a:p>
        </p:txBody>
      </p:sp>
      <p:pic>
        <p:nvPicPr>
          <p:cNvPr id="7" name="Picture 6">
            <a:extLst>
              <a:ext uri="{FF2B5EF4-FFF2-40B4-BE49-F238E27FC236}">
                <a16:creationId xmlns:a16="http://schemas.microsoft.com/office/drawing/2014/main" id="{433CF17A-43CD-4DB0-9258-BF2012FF5038}"/>
              </a:ext>
            </a:extLst>
          </p:cNvPr>
          <p:cNvPicPr>
            <a:picLocks noChangeAspect="1"/>
          </p:cNvPicPr>
          <p:nvPr/>
        </p:nvPicPr>
        <p:blipFill>
          <a:blip r:embed="rId2"/>
          <a:stretch>
            <a:fillRect/>
          </a:stretch>
        </p:blipFill>
        <p:spPr>
          <a:xfrm>
            <a:off x="807706" y="2110696"/>
            <a:ext cx="4593999" cy="3013754"/>
          </a:xfrm>
          <a:prstGeom prst="rect">
            <a:avLst/>
          </a:prstGeom>
        </p:spPr>
      </p:pic>
      <p:pic>
        <p:nvPicPr>
          <p:cNvPr id="9" name="Picture 8">
            <a:extLst>
              <a:ext uri="{FF2B5EF4-FFF2-40B4-BE49-F238E27FC236}">
                <a16:creationId xmlns:a16="http://schemas.microsoft.com/office/drawing/2014/main" id="{450142E2-E53E-4775-A708-30C4565C2E57}"/>
              </a:ext>
            </a:extLst>
          </p:cNvPr>
          <p:cNvPicPr>
            <a:picLocks noChangeAspect="1"/>
          </p:cNvPicPr>
          <p:nvPr/>
        </p:nvPicPr>
        <p:blipFill>
          <a:blip r:embed="rId3"/>
          <a:stretch>
            <a:fillRect/>
          </a:stretch>
        </p:blipFill>
        <p:spPr>
          <a:xfrm>
            <a:off x="6249430" y="2110696"/>
            <a:ext cx="5022924" cy="3013754"/>
          </a:xfrm>
          <a:prstGeom prst="rect">
            <a:avLst/>
          </a:prstGeom>
        </p:spPr>
      </p:pic>
    </p:spTree>
    <p:extLst>
      <p:ext uri="{BB962C8B-B14F-4D97-AF65-F5344CB8AC3E}">
        <p14:creationId xmlns:p14="http://schemas.microsoft.com/office/powerpoint/2010/main" val="322589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2</a:t>
            </a:fld>
            <a:endParaRPr lang="en-US"/>
          </a:p>
        </p:txBody>
      </p:sp>
      <p:sp>
        <p:nvSpPr>
          <p:cNvPr id="8" name="Title 1">
            <a:extLst>
              <a:ext uri="{FF2B5EF4-FFF2-40B4-BE49-F238E27FC236}">
                <a16:creationId xmlns:a16="http://schemas.microsoft.com/office/drawing/2014/main" id="{05ADE34C-2B98-4E46-9EFE-30134F92D989}"/>
              </a:ext>
            </a:extLst>
          </p:cNvPr>
          <p:cNvSpPr txBox="1">
            <a:spLocks/>
          </p:cNvSpPr>
          <p:nvPr/>
        </p:nvSpPr>
        <p:spPr>
          <a:xfrm>
            <a:off x="257695" y="101192"/>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a:t>Meeting Overview</a:t>
            </a:r>
          </a:p>
        </p:txBody>
      </p:sp>
      <p:sp>
        <p:nvSpPr>
          <p:cNvPr id="2" name="TextBox 1"/>
          <p:cNvSpPr txBox="1"/>
          <p:nvPr/>
        </p:nvSpPr>
        <p:spPr>
          <a:xfrm>
            <a:off x="984540" y="889843"/>
            <a:ext cx="9434945" cy="5078313"/>
          </a:xfrm>
          <a:prstGeom prst="rect">
            <a:avLst/>
          </a:prstGeom>
          <a:noFill/>
        </p:spPr>
        <p:txBody>
          <a:bodyPr wrap="square" rtlCol="0">
            <a:spAutoFit/>
          </a:bodyPr>
          <a:lstStyle/>
          <a:p>
            <a:r>
              <a:rPr lang="en-US" sz="2800" b="1"/>
              <a:t>Chapter 1: </a:t>
            </a:r>
            <a:r>
              <a:rPr lang="en-US" sz="2800" b="1" i="1"/>
              <a:t>Introduction to GANS</a:t>
            </a:r>
          </a:p>
          <a:p>
            <a:endParaRPr lang="en-US" sz="1400" b="1"/>
          </a:p>
          <a:p>
            <a:pPr marL="342900" indent="-342900">
              <a:buAutoNum type="arabicPeriod"/>
            </a:pPr>
            <a:r>
              <a:rPr lang="en-US" sz="2000" b="1"/>
              <a:t>What are Generator Models?</a:t>
            </a:r>
          </a:p>
          <a:p>
            <a:pPr marL="742950" lvl="1" indent="-285750">
              <a:buFont typeface="Arial" panose="020B0604020202020204" pitchFamily="34" charset="0"/>
              <a:buChar char="•"/>
            </a:pPr>
            <a:r>
              <a:rPr lang="en-US" sz="2000" i="1"/>
              <a:t>Unsupervised v. Supervised Learning</a:t>
            </a:r>
          </a:p>
          <a:p>
            <a:pPr marL="742950" lvl="1" indent="-285750">
              <a:buFont typeface="Arial" panose="020B0604020202020204" pitchFamily="34" charset="0"/>
              <a:buChar char="•"/>
            </a:pPr>
            <a:r>
              <a:rPr lang="en-US" sz="2000" i="1"/>
              <a:t>Discriminative Modeling v. Generative Modeling</a:t>
            </a:r>
          </a:p>
          <a:p>
            <a:pPr marL="342900" indent="-342900">
              <a:buAutoNum type="arabicPeriod"/>
            </a:pPr>
            <a:r>
              <a:rPr lang="en-US" sz="2000" b="1"/>
              <a:t>What are GANs?</a:t>
            </a:r>
          </a:p>
          <a:p>
            <a:pPr marL="742950" lvl="1" indent="-285750">
              <a:buFont typeface="Arial" panose="020B0604020202020204" pitchFamily="34" charset="0"/>
              <a:buChar char="•"/>
            </a:pPr>
            <a:r>
              <a:rPr lang="en-US" sz="2000" i="1"/>
              <a:t>GANs: Generator Model, Discriminator Model, Combination</a:t>
            </a:r>
          </a:p>
          <a:p>
            <a:pPr marL="742950" lvl="1" indent="-285750">
              <a:buFont typeface="Arial" panose="020B0604020202020204" pitchFamily="34" charset="0"/>
              <a:buChar char="•"/>
            </a:pPr>
            <a:r>
              <a:rPr lang="en-US" sz="2000" i="1"/>
              <a:t>CNN’s Role in GANs</a:t>
            </a:r>
          </a:p>
          <a:p>
            <a:pPr marL="742950" lvl="1" indent="-285750">
              <a:buFont typeface="Arial" panose="020B0604020202020204" pitchFamily="34" charset="0"/>
              <a:buChar char="•"/>
            </a:pPr>
            <a:r>
              <a:rPr lang="en-US" sz="2000" i="1"/>
              <a:t>Conditional GANs</a:t>
            </a:r>
            <a:endParaRPr lang="en-US" sz="2000"/>
          </a:p>
          <a:p>
            <a:pPr marL="342900" indent="-342900">
              <a:buAutoNum type="arabicPeriod"/>
            </a:pPr>
            <a:r>
              <a:rPr lang="en-US" sz="2000" b="1"/>
              <a:t>Why GANs?</a:t>
            </a:r>
          </a:p>
          <a:p>
            <a:endParaRPr lang="en-US" sz="2000"/>
          </a:p>
          <a:p>
            <a:r>
              <a:rPr lang="en-US" sz="2800" b="1"/>
              <a:t>Chapter 2: </a:t>
            </a:r>
            <a:r>
              <a:rPr lang="en-US" sz="2800" b="1" i="1" err="1"/>
              <a:t>Keras</a:t>
            </a:r>
            <a:r>
              <a:rPr lang="en-US" sz="2800" b="1" i="1"/>
              <a:t> Refresher</a:t>
            </a:r>
          </a:p>
          <a:p>
            <a:endParaRPr lang="en-US" sz="1400" b="1" i="1"/>
          </a:p>
          <a:p>
            <a:pPr marL="342900" indent="-342900">
              <a:buAutoNum type="arabicPeriod"/>
            </a:pPr>
            <a:r>
              <a:rPr lang="en-US" sz="2000" b="1" err="1"/>
              <a:t>Keras</a:t>
            </a:r>
            <a:r>
              <a:rPr lang="en-US" sz="2000" b="1"/>
              <a:t> Model Life Cycle</a:t>
            </a:r>
          </a:p>
          <a:p>
            <a:pPr marL="342900" indent="-342900">
              <a:buAutoNum type="arabicPeriod"/>
            </a:pPr>
            <a:r>
              <a:rPr lang="en-US" sz="2000" b="1" err="1"/>
              <a:t>Keras</a:t>
            </a:r>
            <a:r>
              <a:rPr lang="en-US" sz="2000" b="1"/>
              <a:t> Functional Network Structures</a:t>
            </a:r>
          </a:p>
          <a:p>
            <a:pPr marL="342900" indent="-342900">
              <a:buAutoNum type="arabicPeriod"/>
            </a:pPr>
            <a:r>
              <a:rPr lang="en-US" sz="2000" b="1"/>
              <a:t>Standard Network Examples</a:t>
            </a:r>
          </a:p>
        </p:txBody>
      </p:sp>
    </p:spTree>
    <p:extLst>
      <p:ext uri="{BB962C8B-B14F-4D97-AF65-F5344CB8AC3E}">
        <p14:creationId xmlns:p14="http://schemas.microsoft.com/office/powerpoint/2010/main" val="13851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9A426F-511E-4E0A-90DE-CE412CCEE8E0}"/>
              </a:ext>
            </a:extLst>
          </p:cNvPr>
          <p:cNvSpPr>
            <a:spLocks noGrp="1"/>
          </p:cNvSpPr>
          <p:nvPr>
            <p:ph type="sldNum" sz="quarter" idx="12"/>
          </p:nvPr>
        </p:nvSpPr>
        <p:spPr/>
        <p:txBody>
          <a:bodyPr/>
          <a:lstStyle/>
          <a:p>
            <a:fld id="{BC18F422-F44E-4A50-9179-FDF33CEC1735}" type="slidenum">
              <a:rPr lang="en-US" smtClean="0"/>
              <a:t>20</a:t>
            </a:fld>
            <a:endParaRPr lang="en-US"/>
          </a:p>
        </p:txBody>
      </p:sp>
      <p:sp>
        <p:nvSpPr>
          <p:cNvPr id="5" name="Title 1">
            <a:extLst>
              <a:ext uri="{FF2B5EF4-FFF2-40B4-BE49-F238E27FC236}">
                <a16:creationId xmlns:a16="http://schemas.microsoft.com/office/drawing/2014/main" id="{ABA58466-BF28-4842-9913-A4B0F5EA680B}"/>
              </a:ext>
            </a:extLst>
          </p:cNvPr>
          <p:cNvSpPr txBox="1">
            <a:spLocks/>
          </p:cNvSpPr>
          <p:nvPr/>
        </p:nvSpPr>
        <p:spPr>
          <a:xfrm>
            <a:off x="191193" y="167694"/>
            <a:ext cx="5788926" cy="71110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err="1"/>
              <a:t>Keras</a:t>
            </a:r>
            <a:r>
              <a:rPr lang="en-US" sz="3600" i="1"/>
              <a:t> Standard Networks: CNN</a:t>
            </a:r>
          </a:p>
        </p:txBody>
      </p:sp>
      <p:pic>
        <p:nvPicPr>
          <p:cNvPr id="7" name="Picture 6">
            <a:extLst>
              <a:ext uri="{FF2B5EF4-FFF2-40B4-BE49-F238E27FC236}">
                <a16:creationId xmlns:a16="http://schemas.microsoft.com/office/drawing/2014/main" id="{6B373B6F-C509-4CCB-8B95-297F7299AF7B}"/>
              </a:ext>
            </a:extLst>
          </p:cNvPr>
          <p:cNvPicPr>
            <a:picLocks noChangeAspect="1"/>
          </p:cNvPicPr>
          <p:nvPr/>
        </p:nvPicPr>
        <p:blipFill>
          <a:blip r:embed="rId2"/>
          <a:stretch>
            <a:fillRect/>
          </a:stretch>
        </p:blipFill>
        <p:spPr>
          <a:xfrm>
            <a:off x="1037928" y="1590466"/>
            <a:ext cx="4965492" cy="3495884"/>
          </a:xfrm>
          <a:prstGeom prst="rect">
            <a:avLst/>
          </a:prstGeom>
        </p:spPr>
      </p:pic>
      <p:pic>
        <p:nvPicPr>
          <p:cNvPr id="9" name="Picture 8">
            <a:extLst>
              <a:ext uri="{FF2B5EF4-FFF2-40B4-BE49-F238E27FC236}">
                <a16:creationId xmlns:a16="http://schemas.microsoft.com/office/drawing/2014/main" id="{0AA71ECE-CEC9-4480-8414-5D695A665B15}"/>
              </a:ext>
            </a:extLst>
          </p:cNvPr>
          <p:cNvPicPr>
            <a:picLocks noChangeAspect="1"/>
          </p:cNvPicPr>
          <p:nvPr/>
        </p:nvPicPr>
        <p:blipFill>
          <a:blip r:embed="rId3"/>
          <a:stretch>
            <a:fillRect/>
          </a:stretch>
        </p:blipFill>
        <p:spPr>
          <a:xfrm>
            <a:off x="6471918" y="1590466"/>
            <a:ext cx="4582164" cy="3495884"/>
          </a:xfrm>
          <a:prstGeom prst="rect">
            <a:avLst/>
          </a:prstGeom>
        </p:spPr>
      </p:pic>
    </p:spTree>
    <p:extLst>
      <p:ext uri="{BB962C8B-B14F-4D97-AF65-F5344CB8AC3E}">
        <p14:creationId xmlns:p14="http://schemas.microsoft.com/office/powerpoint/2010/main" val="2952651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A52A1D-EAD2-46DD-9301-5F499D84F46E}"/>
              </a:ext>
            </a:extLst>
          </p:cNvPr>
          <p:cNvSpPr>
            <a:spLocks noGrp="1"/>
          </p:cNvSpPr>
          <p:nvPr>
            <p:ph type="sldNum" sz="quarter" idx="12"/>
          </p:nvPr>
        </p:nvSpPr>
        <p:spPr/>
        <p:txBody>
          <a:bodyPr/>
          <a:lstStyle/>
          <a:p>
            <a:fld id="{BC18F422-F44E-4A50-9179-FDF33CEC1735}" type="slidenum">
              <a:rPr lang="en-US" smtClean="0"/>
              <a:t>21</a:t>
            </a:fld>
            <a:endParaRPr lang="en-US"/>
          </a:p>
        </p:txBody>
      </p:sp>
      <p:sp>
        <p:nvSpPr>
          <p:cNvPr id="5" name="Title 1">
            <a:extLst>
              <a:ext uri="{FF2B5EF4-FFF2-40B4-BE49-F238E27FC236}">
                <a16:creationId xmlns:a16="http://schemas.microsoft.com/office/drawing/2014/main" id="{55554142-54A5-4407-97C6-AAEEE423DB22}"/>
              </a:ext>
            </a:extLst>
          </p:cNvPr>
          <p:cNvSpPr txBox="1">
            <a:spLocks/>
          </p:cNvSpPr>
          <p:nvPr/>
        </p:nvSpPr>
        <p:spPr>
          <a:xfrm>
            <a:off x="191193" y="167694"/>
            <a:ext cx="5788926" cy="71110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err="1"/>
              <a:t>Keras</a:t>
            </a:r>
            <a:r>
              <a:rPr lang="en-US" sz="3600" i="1"/>
              <a:t> Standard Networks: RNN</a:t>
            </a:r>
          </a:p>
        </p:txBody>
      </p:sp>
      <p:pic>
        <p:nvPicPr>
          <p:cNvPr id="7" name="Picture 6">
            <a:extLst>
              <a:ext uri="{FF2B5EF4-FFF2-40B4-BE49-F238E27FC236}">
                <a16:creationId xmlns:a16="http://schemas.microsoft.com/office/drawing/2014/main" id="{F289F15E-C838-465D-8A44-509A22423322}"/>
              </a:ext>
            </a:extLst>
          </p:cNvPr>
          <p:cNvPicPr>
            <a:picLocks noChangeAspect="1"/>
          </p:cNvPicPr>
          <p:nvPr/>
        </p:nvPicPr>
        <p:blipFill>
          <a:blip r:embed="rId2"/>
          <a:stretch>
            <a:fillRect/>
          </a:stretch>
        </p:blipFill>
        <p:spPr>
          <a:xfrm>
            <a:off x="804598" y="2021605"/>
            <a:ext cx="4837542" cy="2814791"/>
          </a:xfrm>
          <a:prstGeom prst="rect">
            <a:avLst/>
          </a:prstGeom>
        </p:spPr>
      </p:pic>
      <p:pic>
        <p:nvPicPr>
          <p:cNvPr id="9" name="Picture 8">
            <a:extLst>
              <a:ext uri="{FF2B5EF4-FFF2-40B4-BE49-F238E27FC236}">
                <a16:creationId xmlns:a16="http://schemas.microsoft.com/office/drawing/2014/main" id="{16914ABA-A8FC-465B-AA74-8620AAF7EC31}"/>
              </a:ext>
            </a:extLst>
          </p:cNvPr>
          <p:cNvPicPr>
            <a:picLocks noChangeAspect="1"/>
          </p:cNvPicPr>
          <p:nvPr/>
        </p:nvPicPr>
        <p:blipFill>
          <a:blip r:embed="rId3"/>
          <a:stretch>
            <a:fillRect/>
          </a:stretch>
        </p:blipFill>
        <p:spPr>
          <a:xfrm>
            <a:off x="5862316" y="2021604"/>
            <a:ext cx="5310720" cy="2814791"/>
          </a:xfrm>
          <a:prstGeom prst="rect">
            <a:avLst/>
          </a:prstGeom>
        </p:spPr>
      </p:pic>
    </p:spTree>
    <p:extLst>
      <p:ext uri="{BB962C8B-B14F-4D97-AF65-F5344CB8AC3E}">
        <p14:creationId xmlns:p14="http://schemas.microsoft.com/office/powerpoint/2010/main" val="3521607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78F2-6DB0-46D0-B3D0-A8824E540DDC}"/>
              </a:ext>
            </a:extLst>
          </p:cNvPr>
          <p:cNvSpPr>
            <a:spLocks noGrp="1"/>
          </p:cNvSpPr>
          <p:nvPr>
            <p:ph type="title"/>
          </p:nvPr>
        </p:nvSpPr>
        <p:spPr>
          <a:xfrm>
            <a:off x="428625" y="250826"/>
            <a:ext cx="10515600" cy="635000"/>
          </a:xfrm>
        </p:spPr>
        <p:txBody>
          <a:bodyPr>
            <a:normAutofit/>
          </a:bodyPr>
          <a:lstStyle/>
          <a:p>
            <a:r>
              <a:rPr lang="en-US" sz="3600" b="1" i="1"/>
              <a:t>Questions?</a:t>
            </a:r>
          </a:p>
        </p:txBody>
      </p:sp>
      <p:sp>
        <p:nvSpPr>
          <p:cNvPr id="3" name="Content Placeholder 2">
            <a:extLst>
              <a:ext uri="{FF2B5EF4-FFF2-40B4-BE49-F238E27FC236}">
                <a16:creationId xmlns:a16="http://schemas.microsoft.com/office/drawing/2014/main" id="{037FBCBD-C55E-4B84-A224-3CD322BA7A9E}"/>
              </a:ext>
            </a:extLst>
          </p:cNvPr>
          <p:cNvSpPr>
            <a:spLocks noGrp="1"/>
          </p:cNvSpPr>
          <p:nvPr>
            <p:ph idx="1"/>
          </p:nvPr>
        </p:nvSpPr>
        <p:spPr>
          <a:xfrm>
            <a:off x="657225" y="1044574"/>
            <a:ext cx="10515600" cy="5311775"/>
          </a:xfrm>
        </p:spPr>
        <p:txBody>
          <a:bodyPr>
            <a:normAutofit/>
          </a:bodyPr>
          <a:lstStyle/>
          <a:p>
            <a:pPr marL="0" indent="0">
              <a:buNone/>
            </a:pPr>
            <a:r>
              <a:rPr lang="en-US" sz="2000"/>
              <a:t>1/28/2022:</a:t>
            </a:r>
          </a:p>
          <a:p>
            <a:pPr marL="457200" indent="-457200">
              <a:buFont typeface="+mj-lt"/>
              <a:buAutoNum type="arabicPeriod"/>
            </a:pPr>
            <a:r>
              <a:rPr lang="en-US" sz="2000" b="1"/>
              <a:t>What are we? What makes us different the CS or CSE ? </a:t>
            </a:r>
          </a:p>
          <a:p>
            <a:pPr marL="0" indent="0">
              <a:buNone/>
            </a:pPr>
            <a:r>
              <a:rPr lang="en-US" sz="2000" b="1"/>
              <a:t>WHO. ARE. WE.</a:t>
            </a:r>
          </a:p>
          <a:p>
            <a:pPr marL="0" indent="0">
              <a:buNone/>
            </a:pPr>
            <a:endParaRPr lang="en-US" sz="2000"/>
          </a:p>
          <a:p>
            <a:pPr marL="0" indent="0">
              <a:buNone/>
            </a:pPr>
            <a:r>
              <a:rPr lang="en-US" sz="2000"/>
              <a:t>Understand the technical aspects and understand the big picture</a:t>
            </a:r>
          </a:p>
          <a:p>
            <a:pPr marL="0" indent="0">
              <a:buNone/>
            </a:pPr>
            <a:endParaRPr lang="en-US" sz="2000"/>
          </a:p>
          <a:p>
            <a:pPr marL="0" indent="0">
              <a:buNone/>
            </a:pPr>
            <a:r>
              <a:rPr lang="en-US" sz="2000"/>
              <a:t>Make some slides for QCRE project and explain how its going</a:t>
            </a:r>
          </a:p>
          <a:p>
            <a:pPr marL="0" indent="0">
              <a:buNone/>
            </a:pPr>
            <a:endParaRPr lang="en-US" sz="2000"/>
          </a:p>
          <a:p>
            <a:pPr marL="0" indent="0">
              <a:buNone/>
            </a:pPr>
            <a:r>
              <a:rPr lang="en-US" sz="2000"/>
              <a:t>Move meeting room to 350</a:t>
            </a:r>
          </a:p>
          <a:p>
            <a:pPr marL="0" indent="0">
              <a:buNone/>
            </a:pPr>
            <a:endParaRPr lang="en-US" sz="2000"/>
          </a:p>
        </p:txBody>
      </p:sp>
      <p:sp>
        <p:nvSpPr>
          <p:cNvPr id="4" name="Slide Number Placeholder 3">
            <a:extLst>
              <a:ext uri="{FF2B5EF4-FFF2-40B4-BE49-F238E27FC236}">
                <a16:creationId xmlns:a16="http://schemas.microsoft.com/office/drawing/2014/main" id="{5BBC27E3-2E78-4E05-BDF4-83CDD96D9DDC}"/>
              </a:ext>
            </a:extLst>
          </p:cNvPr>
          <p:cNvSpPr>
            <a:spLocks noGrp="1"/>
          </p:cNvSpPr>
          <p:nvPr>
            <p:ph type="sldNum" sz="quarter" idx="12"/>
          </p:nvPr>
        </p:nvSpPr>
        <p:spPr/>
        <p:txBody>
          <a:bodyPr/>
          <a:lstStyle/>
          <a:p>
            <a:fld id="{BC18F422-F44E-4A50-9179-FDF33CEC1735}" type="slidenum">
              <a:rPr lang="en-US" smtClean="0"/>
              <a:t>22</a:t>
            </a:fld>
            <a:endParaRPr lang="en-US"/>
          </a:p>
        </p:txBody>
      </p:sp>
    </p:spTree>
    <p:extLst>
      <p:ext uri="{BB962C8B-B14F-4D97-AF65-F5344CB8AC3E}">
        <p14:creationId xmlns:p14="http://schemas.microsoft.com/office/powerpoint/2010/main" val="282605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AF4DB6-ED2F-44B4-95AD-DF22EBF200D4}"/>
              </a:ext>
            </a:extLst>
          </p:cNvPr>
          <p:cNvSpPr>
            <a:spLocks noGrp="1"/>
          </p:cNvSpPr>
          <p:nvPr>
            <p:ph type="sldNum" sz="quarter" idx="12"/>
          </p:nvPr>
        </p:nvSpPr>
        <p:spPr/>
        <p:txBody>
          <a:bodyPr/>
          <a:lstStyle/>
          <a:p>
            <a:fld id="{BC18F422-F44E-4A50-9179-FDF33CEC1735}" type="slidenum">
              <a:rPr lang="en-US" smtClean="0"/>
              <a:t>3</a:t>
            </a:fld>
            <a:endParaRPr lang="en-US"/>
          </a:p>
        </p:txBody>
      </p:sp>
      <p:sp>
        <p:nvSpPr>
          <p:cNvPr id="7" name="TextBox 6">
            <a:extLst>
              <a:ext uri="{FF2B5EF4-FFF2-40B4-BE49-F238E27FC236}">
                <a16:creationId xmlns:a16="http://schemas.microsoft.com/office/drawing/2014/main" id="{FA3EC571-7D1E-49F6-A2AC-C0625CCBDDC3}"/>
              </a:ext>
            </a:extLst>
          </p:cNvPr>
          <p:cNvSpPr txBox="1"/>
          <p:nvPr/>
        </p:nvSpPr>
        <p:spPr>
          <a:xfrm>
            <a:off x="1822513" y="1022534"/>
            <a:ext cx="2309567" cy="369332"/>
          </a:xfrm>
          <a:prstGeom prst="rect">
            <a:avLst/>
          </a:prstGeom>
          <a:noFill/>
        </p:spPr>
        <p:txBody>
          <a:bodyPr wrap="square" rtlCol="0">
            <a:spAutoFit/>
          </a:bodyPr>
          <a:lstStyle/>
          <a:p>
            <a:r>
              <a:rPr lang="en-US" b="1" u="sng"/>
              <a:t>Supervised Learning</a:t>
            </a:r>
          </a:p>
        </p:txBody>
      </p:sp>
      <p:sp>
        <p:nvSpPr>
          <p:cNvPr id="8" name="TextBox 7">
            <a:extLst>
              <a:ext uri="{FF2B5EF4-FFF2-40B4-BE49-F238E27FC236}">
                <a16:creationId xmlns:a16="http://schemas.microsoft.com/office/drawing/2014/main" id="{9A117FFE-B70D-40C8-B646-1F4279392B97}"/>
              </a:ext>
            </a:extLst>
          </p:cNvPr>
          <p:cNvSpPr txBox="1"/>
          <p:nvPr/>
        </p:nvSpPr>
        <p:spPr>
          <a:xfrm>
            <a:off x="7961329" y="1027960"/>
            <a:ext cx="2478464" cy="369332"/>
          </a:xfrm>
          <a:prstGeom prst="rect">
            <a:avLst/>
          </a:prstGeom>
          <a:noFill/>
        </p:spPr>
        <p:txBody>
          <a:bodyPr wrap="square" rtlCol="0">
            <a:spAutoFit/>
          </a:bodyPr>
          <a:lstStyle/>
          <a:p>
            <a:r>
              <a:rPr lang="en-US" b="1" u="sng"/>
              <a:t>Unsupervised Learning</a:t>
            </a:r>
          </a:p>
        </p:txBody>
      </p:sp>
      <p:sp>
        <p:nvSpPr>
          <p:cNvPr id="9" name="TextBox 8">
            <a:extLst>
              <a:ext uri="{FF2B5EF4-FFF2-40B4-BE49-F238E27FC236}">
                <a16:creationId xmlns:a16="http://schemas.microsoft.com/office/drawing/2014/main" id="{921224FA-6EAC-439D-8720-99AA12344EF0}"/>
              </a:ext>
            </a:extLst>
          </p:cNvPr>
          <p:cNvSpPr txBox="1"/>
          <p:nvPr/>
        </p:nvSpPr>
        <p:spPr>
          <a:xfrm>
            <a:off x="824056" y="1391866"/>
            <a:ext cx="4306478" cy="923330"/>
          </a:xfrm>
          <a:prstGeom prst="rect">
            <a:avLst/>
          </a:prstGeom>
          <a:noFill/>
        </p:spPr>
        <p:txBody>
          <a:bodyPr wrap="square" rtlCol="0">
            <a:spAutoFit/>
          </a:bodyPr>
          <a:lstStyle/>
          <a:p>
            <a:pPr algn="ctr"/>
            <a:r>
              <a:rPr lang="en-US"/>
              <a:t>Traditional Form of Machine Learning where there is an input (X) and a known output (y) for each sample</a:t>
            </a:r>
          </a:p>
        </p:txBody>
      </p:sp>
      <p:sp>
        <p:nvSpPr>
          <p:cNvPr id="10" name="TextBox 9">
            <a:extLst>
              <a:ext uri="{FF2B5EF4-FFF2-40B4-BE49-F238E27FC236}">
                <a16:creationId xmlns:a16="http://schemas.microsoft.com/office/drawing/2014/main" id="{B9423C1F-B153-455E-BECC-7D7A20926762}"/>
              </a:ext>
            </a:extLst>
          </p:cNvPr>
          <p:cNvSpPr txBox="1"/>
          <p:nvPr/>
        </p:nvSpPr>
        <p:spPr>
          <a:xfrm>
            <a:off x="7047322" y="1366468"/>
            <a:ext cx="4306478" cy="1200329"/>
          </a:xfrm>
          <a:prstGeom prst="rect">
            <a:avLst/>
          </a:prstGeom>
          <a:noFill/>
        </p:spPr>
        <p:txBody>
          <a:bodyPr wrap="square" rtlCol="0">
            <a:spAutoFit/>
          </a:bodyPr>
          <a:lstStyle/>
          <a:p>
            <a:pPr algn="ctr"/>
            <a:r>
              <a:rPr lang="en-US"/>
              <a:t>Unsupervised models are given no correction values (y), only an input (X). These models learn by identifying patterns in the input (X)</a:t>
            </a:r>
          </a:p>
        </p:txBody>
      </p:sp>
      <p:pic>
        <p:nvPicPr>
          <p:cNvPr id="12" name="Picture 11">
            <a:extLst>
              <a:ext uri="{FF2B5EF4-FFF2-40B4-BE49-F238E27FC236}">
                <a16:creationId xmlns:a16="http://schemas.microsoft.com/office/drawing/2014/main" id="{D35A2397-3644-4F51-B75A-D346DBBE2CF5}"/>
              </a:ext>
            </a:extLst>
          </p:cNvPr>
          <p:cNvPicPr>
            <a:picLocks noChangeAspect="1"/>
          </p:cNvPicPr>
          <p:nvPr/>
        </p:nvPicPr>
        <p:blipFill>
          <a:blip r:embed="rId2"/>
          <a:stretch>
            <a:fillRect/>
          </a:stretch>
        </p:blipFill>
        <p:spPr>
          <a:xfrm>
            <a:off x="1292230" y="2566797"/>
            <a:ext cx="3197799" cy="2978772"/>
          </a:xfrm>
          <a:prstGeom prst="rect">
            <a:avLst/>
          </a:prstGeom>
        </p:spPr>
      </p:pic>
      <p:pic>
        <p:nvPicPr>
          <p:cNvPr id="14" name="Picture 13">
            <a:extLst>
              <a:ext uri="{FF2B5EF4-FFF2-40B4-BE49-F238E27FC236}">
                <a16:creationId xmlns:a16="http://schemas.microsoft.com/office/drawing/2014/main" id="{9CFF686A-5F96-45F4-B450-8FA27CC5B69F}"/>
              </a:ext>
            </a:extLst>
          </p:cNvPr>
          <p:cNvPicPr>
            <a:picLocks noChangeAspect="1"/>
          </p:cNvPicPr>
          <p:nvPr/>
        </p:nvPicPr>
        <p:blipFill>
          <a:blip r:embed="rId3"/>
          <a:stretch>
            <a:fillRect/>
          </a:stretch>
        </p:blipFill>
        <p:spPr>
          <a:xfrm>
            <a:off x="7595050" y="3175907"/>
            <a:ext cx="3501306" cy="1895611"/>
          </a:xfrm>
          <a:prstGeom prst="rect">
            <a:avLst/>
          </a:prstGeom>
        </p:spPr>
      </p:pic>
      <p:sp>
        <p:nvSpPr>
          <p:cNvPr id="17" name="TextBox 16">
            <a:extLst>
              <a:ext uri="{FF2B5EF4-FFF2-40B4-BE49-F238E27FC236}">
                <a16:creationId xmlns:a16="http://schemas.microsoft.com/office/drawing/2014/main" id="{E941D1F2-734B-457C-B002-67E3DF9B7FF2}"/>
              </a:ext>
            </a:extLst>
          </p:cNvPr>
          <p:cNvSpPr txBox="1"/>
          <p:nvPr/>
        </p:nvSpPr>
        <p:spPr>
          <a:xfrm>
            <a:off x="737890" y="5601754"/>
            <a:ext cx="4306478" cy="369332"/>
          </a:xfrm>
          <a:prstGeom prst="rect">
            <a:avLst/>
          </a:prstGeom>
          <a:noFill/>
        </p:spPr>
        <p:txBody>
          <a:bodyPr wrap="square" rtlCol="0">
            <a:spAutoFit/>
          </a:bodyPr>
          <a:lstStyle/>
          <a:p>
            <a:pPr algn="ctr"/>
            <a:r>
              <a:rPr lang="en-US"/>
              <a:t>Classification, Regression</a:t>
            </a:r>
          </a:p>
        </p:txBody>
      </p:sp>
      <p:sp>
        <p:nvSpPr>
          <p:cNvPr id="18" name="TextBox 17">
            <a:extLst>
              <a:ext uri="{FF2B5EF4-FFF2-40B4-BE49-F238E27FC236}">
                <a16:creationId xmlns:a16="http://schemas.microsoft.com/office/drawing/2014/main" id="{DFB1F895-4344-4CC9-AD5F-2261DA1FD3F2}"/>
              </a:ext>
            </a:extLst>
          </p:cNvPr>
          <p:cNvSpPr txBox="1"/>
          <p:nvPr/>
        </p:nvSpPr>
        <p:spPr>
          <a:xfrm>
            <a:off x="7047322" y="5601754"/>
            <a:ext cx="4306478" cy="369332"/>
          </a:xfrm>
          <a:prstGeom prst="rect">
            <a:avLst/>
          </a:prstGeom>
          <a:noFill/>
        </p:spPr>
        <p:txBody>
          <a:bodyPr wrap="square" rtlCol="0">
            <a:spAutoFit/>
          </a:bodyPr>
          <a:lstStyle/>
          <a:p>
            <a:pPr algn="ctr"/>
            <a:r>
              <a:rPr lang="en-US"/>
              <a:t>Clustering, Generative Modeling</a:t>
            </a:r>
          </a:p>
        </p:txBody>
      </p:sp>
      <p:sp>
        <p:nvSpPr>
          <p:cNvPr id="13"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a:t>What are Generative Models?</a:t>
            </a:r>
          </a:p>
        </p:txBody>
      </p:sp>
    </p:spTree>
    <p:extLst>
      <p:ext uri="{BB962C8B-B14F-4D97-AF65-F5344CB8AC3E}">
        <p14:creationId xmlns:p14="http://schemas.microsoft.com/office/powerpoint/2010/main" val="46238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04F223-D68B-4F43-98A6-9FC2C86FD4A2}"/>
              </a:ext>
            </a:extLst>
          </p:cNvPr>
          <p:cNvSpPr>
            <a:spLocks noGrp="1"/>
          </p:cNvSpPr>
          <p:nvPr>
            <p:ph type="sldNum" sz="quarter" idx="12"/>
          </p:nvPr>
        </p:nvSpPr>
        <p:spPr/>
        <p:txBody>
          <a:bodyPr/>
          <a:lstStyle/>
          <a:p>
            <a:fld id="{BC18F422-F44E-4A50-9179-FDF33CEC1735}" type="slidenum">
              <a:rPr lang="en-US" smtClean="0"/>
              <a:t>4</a:t>
            </a:fld>
            <a:endParaRPr lang="en-US"/>
          </a:p>
        </p:txBody>
      </p:sp>
      <p:sp>
        <p:nvSpPr>
          <p:cNvPr id="6" name="TextBox 5">
            <a:extLst>
              <a:ext uri="{FF2B5EF4-FFF2-40B4-BE49-F238E27FC236}">
                <a16:creationId xmlns:a16="http://schemas.microsoft.com/office/drawing/2014/main" id="{F6D92176-E6F7-4467-83E1-ACE816280ACD}"/>
              </a:ext>
            </a:extLst>
          </p:cNvPr>
          <p:cNvSpPr txBox="1"/>
          <p:nvPr/>
        </p:nvSpPr>
        <p:spPr>
          <a:xfrm>
            <a:off x="1695026" y="1046287"/>
            <a:ext cx="2564537" cy="369332"/>
          </a:xfrm>
          <a:prstGeom prst="rect">
            <a:avLst/>
          </a:prstGeom>
          <a:noFill/>
        </p:spPr>
        <p:txBody>
          <a:bodyPr wrap="square" rtlCol="0">
            <a:spAutoFit/>
          </a:bodyPr>
          <a:lstStyle/>
          <a:p>
            <a:r>
              <a:rPr lang="en-US" b="1" u="sng"/>
              <a:t>Discriminative Modeling</a:t>
            </a:r>
          </a:p>
        </p:txBody>
      </p:sp>
      <p:sp>
        <p:nvSpPr>
          <p:cNvPr id="7" name="TextBox 6">
            <a:extLst>
              <a:ext uri="{FF2B5EF4-FFF2-40B4-BE49-F238E27FC236}">
                <a16:creationId xmlns:a16="http://schemas.microsoft.com/office/drawing/2014/main" id="{5775604E-C066-4F75-AFAC-6FB5ABE6A0A1}"/>
              </a:ext>
            </a:extLst>
          </p:cNvPr>
          <p:cNvSpPr txBox="1"/>
          <p:nvPr/>
        </p:nvSpPr>
        <p:spPr>
          <a:xfrm>
            <a:off x="8195567" y="1062194"/>
            <a:ext cx="2478464" cy="369332"/>
          </a:xfrm>
          <a:prstGeom prst="rect">
            <a:avLst/>
          </a:prstGeom>
          <a:noFill/>
        </p:spPr>
        <p:txBody>
          <a:bodyPr wrap="square" rtlCol="0">
            <a:spAutoFit/>
          </a:bodyPr>
          <a:lstStyle/>
          <a:p>
            <a:r>
              <a:rPr lang="en-US" b="1" u="sng"/>
              <a:t>Generative Modeling</a:t>
            </a:r>
          </a:p>
        </p:txBody>
      </p:sp>
      <p:sp>
        <p:nvSpPr>
          <p:cNvPr id="8" name="TextBox 7">
            <a:extLst>
              <a:ext uri="{FF2B5EF4-FFF2-40B4-BE49-F238E27FC236}">
                <a16:creationId xmlns:a16="http://schemas.microsoft.com/office/drawing/2014/main" id="{2B53F61A-9458-4AFB-91D5-F2F292E5B558}"/>
              </a:ext>
            </a:extLst>
          </p:cNvPr>
          <p:cNvSpPr txBox="1"/>
          <p:nvPr/>
        </p:nvSpPr>
        <p:spPr>
          <a:xfrm>
            <a:off x="824056" y="1391866"/>
            <a:ext cx="4306478" cy="923330"/>
          </a:xfrm>
          <a:prstGeom prst="rect">
            <a:avLst/>
          </a:prstGeom>
          <a:noFill/>
        </p:spPr>
        <p:txBody>
          <a:bodyPr wrap="square" rtlCol="0">
            <a:spAutoFit/>
          </a:bodyPr>
          <a:lstStyle/>
          <a:p>
            <a:pPr algn="ctr"/>
            <a:r>
              <a:rPr lang="en-US"/>
              <a:t>Discriminative modeling is equivalent to classification. The model must decide which class a test sample belongs to. </a:t>
            </a:r>
          </a:p>
        </p:txBody>
      </p:sp>
      <p:sp>
        <p:nvSpPr>
          <p:cNvPr id="9" name="TextBox 8">
            <a:extLst>
              <a:ext uri="{FF2B5EF4-FFF2-40B4-BE49-F238E27FC236}">
                <a16:creationId xmlns:a16="http://schemas.microsoft.com/office/drawing/2014/main" id="{CFDFF365-F290-45F2-BFC3-C478060B2365}"/>
              </a:ext>
            </a:extLst>
          </p:cNvPr>
          <p:cNvSpPr txBox="1"/>
          <p:nvPr/>
        </p:nvSpPr>
        <p:spPr>
          <a:xfrm>
            <a:off x="7047322" y="1366468"/>
            <a:ext cx="4306478" cy="1200329"/>
          </a:xfrm>
          <a:prstGeom prst="rect">
            <a:avLst/>
          </a:prstGeom>
          <a:noFill/>
        </p:spPr>
        <p:txBody>
          <a:bodyPr wrap="square" rtlCol="0">
            <a:spAutoFit/>
          </a:bodyPr>
          <a:lstStyle/>
          <a:p>
            <a:pPr algn="ctr"/>
            <a:r>
              <a:rPr lang="en-US"/>
              <a:t>Generative Modeling is not used for predicting a class but is used for generating new samples within the input data distribution.</a:t>
            </a:r>
          </a:p>
        </p:txBody>
      </p:sp>
      <p:pic>
        <p:nvPicPr>
          <p:cNvPr id="15" name="Picture 14">
            <a:extLst>
              <a:ext uri="{FF2B5EF4-FFF2-40B4-BE49-F238E27FC236}">
                <a16:creationId xmlns:a16="http://schemas.microsoft.com/office/drawing/2014/main" id="{09F5977B-A811-454C-9991-BD511E9A2BA6}"/>
              </a:ext>
            </a:extLst>
          </p:cNvPr>
          <p:cNvPicPr>
            <a:picLocks noChangeAspect="1"/>
          </p:cNvPicPr>
          <p:nvPr/>
        </p:nvPicPr>
        <p:blipFill>
          <a:blip r:embed="rId2"/>
          <a:stretch>
            <a:fillRect/>
          </a:stretch>
        </p:blipFill>
        <p:spPr>
          <a:xfrm>
            <a:off x="1426135" y="2613710"/>
            <a:ext cx="3102317" cy="2550794"/>
          </a:xfrm>
          <a:prstGeom prst="rect">
            <a:avLst/>
          </a:prstGeom>
        </p:spPr>
      </p:pic>
      <p:pic>
        <p:nvPicPr>
          <p:cNvPr id="17" name="Picture 16">
            <a:extLst>
              <a:ext uri="{FF2B5EF4-FFF2-40B4-BE49-F238E27FC236}">
                <a16:creationId xmlns:a16="http://schemas.microsoft.com/office/drawing/2014/main" id="{B7A2A959-1DF9-4920-A829-2D742CFB314C}"/>
              </a:ext>
            </a:extLst>
          </p:cNvPr>
          <p:cNvPicPr>
            <a:picLocks noChangeAspect="1"/>
          </p:cNvPicPr>
          <p:nvPr/>
        </p:nvPicPr>
        <p:blipFill>
          <a:blip r:embed="rId3"/>
          <a:stretch>
            <a:fillRect/>
          </a:stretch>
        </p:blipFill>
        <p:spPr>
          <a:xfrm>
            <a:off x="7607189" y="2737177"/>
            <a:ext cx="3186743" cy="1935651"/>
          </a:xfrm>
          <a:prstGeom prst="rect">
            <a:avLst/>
          </a:prstGeom>
        </p:spPr>
      </p:pic>
      <p:sp>
        <p:nvSpPr>
          <p:cNvPr id="18" name="TextBox 17">
            <a:extLst>
              <a:ext uri="{FF2B5EF4-FFF2-40B4-BE49-F238E27FC236}">
                <a16:creationId xmlns:a16="http://schemas.microsoft.com/office/drawing/2014/main" id="{61BFDB3D-325C-4C27-99FC-4AA870B5F900}"/>
              </a:ext>
            </a:extLst>
          </p:cNvPr>
          <p:cNvSpPr txBox="1"/>
          <p:nvPr/>
        </p:nvSpPr>
        <p:spPr>
          <a:xfrm>
            <a:off x="8119367" y="5036413"/>
            <a:ext cx="2162385" cy="1200329"/>
          </a:xfrm>
          <a:prstGeom prst="rect">
            <a:avLst/>
          </a:prstGeom>
          <a:noFill/>
        </p:spPr>
        <p:txBody>
          <a:bodyPr wrap="square" rtlCol="0">
            <a:spAutoFit/>
          </a:bodyPr>
          <a:lstStyle/>
          <a:p>
            <a:pPr algn="ctr"/>
            <a:r>
              <a:rPr lang="en-US" b="1" u="sng"/>
              <a:t>Examples:</a:t>
            </a:r>
          </a:p>
          <a:p>
            <a:pPr algn="ctr"/>
            <a:r>
              <a:rPr lang="en-US" i="1"/>
              <a:t>Naïve Bayes</a:t>
            </a:r>
          </a:p>
          <a:p>
            <a:pPr algn="ctr"/>
            <a:r>
              <a:rPr lang="en-US" i="1"/>
              <a:t>LDA</a:t>
            </a:r>
          </a:p>
          <a:p>
            <a:pPr algn="ctr"/>
            <a:r>
              <a:rPr lang="en-US" i="1"/>
              <a:t>Deep Learning*</a:t>
            </a:r>
          </a:p>
        </p:txBody>
      </p:sp>
      <p:sp>
        <p:nvSpPr>
          <p:cNvPr id="11"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a:t>What are Generative Models?</a:t>
            </a:r>
          </a:p>
        </p:txBody>
      </p:sp>
    </p:spTree>
    <p:extLst>
      <p:ext uri="{BB962C8B-B14F-4D97-AF65-F5344CB8AC3E}">
        <p14:creationId xmlns:p14="http://schemas.microsoft.com/office/powerpoint/2010/main" val="310291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1D7D25-0189-4822-B962-8EED8A276AF4}"/>
              </a:ext>
            </a:extLst>
          </p:cNvPr>
          <p:cNvSpPr>
            <a:spLocks noGrp="1"/>
          </p:cNvSpPr>
          <p:nvPr>
            <p:ph type="sldNum" sz="quarter" idx="12"/>
          </p:nvPr>
        </p:nvSpPr>
        <p:spPr/>
        <p:txBody>
          <a:bodyPr/>
          <a:lstStyle/>
          <a:p>
            <a:fld id="{BC18F422-F44E-4A50-9179-FDF33CEC1735}" type="slidenum">
              <a:rPr lang="en-US" smtClean="0"/>
              <a:t>5</a:t>
            </a:fld>
            <a:endParaRPr lang="en-US"/>
          </a:p>
        </p:txBody>
      </p:sp>
      <p:sp>
        <p:nvSpPr>
          <p:cNvPr id="5"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a:t>What are GANS?</a:t>
            </a:r>
          </a:p>
        </p:txBody>
      </p:sp>
      <p:sp>
        <p:nvSpPr>
          <p:cNvPr id="7" name="TextBox 6">
            <a:extLst>
              <a:ext uri="{FF2B5EF4-FFF2-40B4-BE49-F238E27FC236}">
                <a16:creationId xmlns:a16="http://schemas.microsoft.com/office/drawing/2014/main" id="{33766001-17AF-4818-8110-DFA645A4CF98}"/>
              </a:ext>
            </a:extLst>
          </p:cNvPr>
          <p:cNvSpPr txBox="1"/>
          <p:nvPr/>
        </p:nvSpPr>
        <p:spPr>
          <a:xfrm>
            <a:off x="648962" y="1059774"/>
            <a:ext cx="9715500" cy="3416320"/>
          </a:xfrm>
          <a:prstGeom prst="rect">
            <a:avLst/>
          </a:prstGeom>
          <a:noFill/>
        </p:spPr>
        <p:txBody>
          <a:bodyPr wrap="square" rtlCol="0">
            <a:spAutoFit/>
          </a:bodyPr>
          <a:lstStyle/>
          <a:p>
            <a:r>
              <a:rPr lang="en-US" b="1"/>
              <a:t>GANS = Generative Adversarial Networks</a:t>
            </a:r>
          </a:p>
          <a:p>
            <a:endParaRPr lang="en-US"/>
          </a:p>
          <a:p>
            <a:r>
              <a:rPr lang="en-US"/>
              <a:t>GANS are a deep-learning-based generative model, more specifically they are an architecture for training deep generative models.</a:t>
            </a:r>
          </a:p>
          <a:p>
            <a:endParaRPr lang="en-US"/>
          </a:p>
          <a:p>
            <a:r>
              <a:rPr lang="en-US"/>
              <a:t>They provide a clever way of training a generative model by framing the problem as a supervised learning problem with two sub-models….</a:t>
            </a:r>
          </a:p>
          <a:p>
            <a:endParaRPr lang="en-US"/>
          </a:p>
          <a:p>
            <a:r>
              <a:rPr lang="en-US" b="1"/>
              <a:t>GANS contain two main sub-models:</a:t>
            </a:r>
          </a:p>
          <a:p>
            <a:pPr marL="342900" indent="-342900">
              <a:buAutoNum type="arabicPeriod"/>
            </a:pPr>
            <a:r>
              <a:rPr lang="en-US" b="1"/>
              <a:t>Generator</a:t>
            </a:r>
            <a:r>
              <a:rPr lang="en-US"/>
              <a:t>: a generator model for generating new examples</a:t>
            </a:r>
          </a:p>
          <a:p>
            <a:pPr marL="342900" indent="-342900">
              <a:buAutoNum type="arabicPeriod"/>
            </a:pPr>
            <a:r>
              <a:rPr lang="en-US" b="1"/>
              <a:t>Discriminator</a:t>
            </a:r>
            <a:r>
              <a:rPr lang="en-US"/>
              <a:t>: a discriminator model for classifying whether generated examples are:</a:t>
            </a:r>
          </a:p>
          <a:p>
            <a:r>
              <a:rPr lang="en-US"/>
              <a:t>	 real (from the domain) or fake (generated by the generator model).</a:t>
            </a:r>
          </a:p>
        </p:txBody>
      </p:sp>
    </p:spTree>
    <p:extLst>
      <p:ext uri="{BB962C8B-B14F-4D97-AF65-F5344CB8AC3E}">
        <p14:creationId xmlns:p14="http://schemas.microsoft.com/office/powerpoint/2010/main" val="401589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18F422-F44E-4A50-9179-FDF33CEC1735}" type="slidenum">
              <a:rPr lang="en-US" smtClean="0"/>
              <a:t>6</a:t>
            </a:fld>
            <a:endParaRPr lang="en-US"/>
          </a:p>
        </p:txBody>
      </p:sp>
      <p:sp>
        <p:nvSpPr>
          <p:cNvPr id="5"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a:t>What </a:t>
            </a:r>
            <a:r>
              <a:rPr lang="en-US" sz="3300" i="1"/>
              <a:t>are</a:t>
            </a:r>
            <a:r>
              <a:rPr lang="en-US" sz="3200" i="1"/>
              <a:t> GANS: Generators</a:t>
            </a:r>
          </a:p>
        </p:txBody>
      </p:sp>
      <p:sp>
        <p:nvSpPr>
          <p:cNvPr id="6" name="TextBox 5"/>
          <p:cNvSpPr txBox="1"/>
          <p:nvPr/>
        </p:nvSpPr>
        <p:spPr>
          <a:xfrm>
            <a:off x="59087" y="1022128"/>
            <a:ext cx="3773978" cy="400110"/>
          </a:xfrm>
          <a:prstGeom prst="rect">
            <a:avLst/>
          </a:prstGeom>
          <a:noFill/>
        </p:spPr>
        <p:txBody>
          <a:bodyPr wrap="square" rtlCol="0">
            <a:spAutoFit/>
          </a:bodyPr>
          <a:lstStyle/>
          <a:p>
            <a:pPr algn="ctr"/>
            <a:r>
              <a:rPr lang="en-US" sz="2000" b="1"/>
              <a:t>Generator Model:</a:t>
            </a:r>
          </a:p>
        </p:txBody>
      </p:sp>
      <p:pic>
        <p:nvPicPr>
          <p:cNvPr id="7" name="Picture 6"/>
          <p:cNvPicPr>
            <a:picLocks noChangeAspect="1"/>
          </p:cNvPicPr>
          <p:nvPr/>
        </p:nvPicPr>
        <p:blipFill>
          <a:blip r:embed="rId2"/>
          <a:stretch>
            <a:fillRect/>
          </a:stretch>
        </p:blipFill>
        <p:spPr>
          <a:xfrm>
            <a:off x="7784575" y="1732619"/>
            <a:ext cx="3817928" cy="3016299"/>
          </a:xfrm>
          <a:prstGeom prst="rect">
            <a:avLst/>
          </a:prstGeom>
        </p:spPr>
      </p:pic>
      <p:sp>
        <p:nvSpPr>
          <p:cNvPr id="12" name="TextBox 11"/>
          <p:cNvSpPr txBox="1"/>
          <p:nvPr/>
        </p:nvSpPr>
        <p:spPr>
          <a:xfrm>
            <a:off x="964276" y="1574641"/>
            <a:ext cx="6616931" cy="3693319"/>
          </a:xfrm>
          <a:prstGeom prst="rect">
            <a:avLst/>
          </a:prstGeom>
          <a:noFill/>
        </p:spPr>
        <p:txBody>
          <a:bodyPr wrap="square" rtlCol="0">
            <a:spAutoFit/>
          </a:bodyPr>
          <a:lstStyle/>
          <a:p>
            <a:r>
              <a:rPr lang="en-US"/>
              <a:t>The Generator Model takes a fixed-length random vector as input and generates a sample output</a:t>
            </a:r>
          </a:p>
          <a:p>
            <a:endParaRPr lang="en-US"/>
          </a:p>
          <a:p>
            <a:r>
              <a:rPr lang="en-US"/>
              <a:t>Basically, the generator develops synthetic images based from a latent space that is descriptive of the latent variables that are present in the real image dataset domain</a:t>
            </a:r>
          </a:p>
          <a:p>
            <a:endParaRPr lang="en-US"/>
          </a:p>
          <a:p>
            <a:r>
              <a:rPr lang="en-US"/>
              <a:t>The generator to applies meaning to points within the latent space, and then be used to generate different output examples. </a:t>
            </a:r>
          </a:p>
          <a:p>
            <a:endParaRPr lang="en-US"/>
          </a:p>
          <a:p>
            <a:r>
              <a:rPr lang="en-US"/>
              <a:t>After training and finalizing the GAN, the generator is kept and used to generate new samples. </a:t>
            </a:r>
          </a:p>
          <a:p>
            <a:endParaRPr lang="en-US"/>
          </a:p>
        </p:txBody>
      </p:sp>
    </p:spTree>
    <p:extLst>
      <p:ext uri="{BB962C8B-B14F-4D97-AF65-F5344CB8AC3E}">
        <p14:creationId xmlns:p14="http://schemas.microsoft.com/office/powerpoint/2010/main" val="11419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18F422-F44E-4A50-9179-FDF33CEC1735}" type="slidenum">
              <a:rPr lang="en-US" smtClean="0"/>
              <a:t>7</a:t>
            </a:fld>
            <a:endParaRPr lang="en-US"/>
          </a:p>
        </p:txBody>
      </p:sp>
      <p:sp>
        <p:nvSpPr>
          <p:cNvPr id="5"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a:t>What are GANS: Discriminators</a:t>
            </a:r>
          </a:p>
        </p:txBody>
      </p:sp>
      <p:sp>
        <p:nvSpPr>
          <p:cNvPr id="12" name="TextBox 11"/>
          <p:cNvSpPr txBox="1"/>
          <p:nvPr/>
        </p:nvSpPr>
        <p:spPr>
          <a:xfrm>
            <a:off x="1018309" y="1681521"/>
            <a:ext cx="7111538" cy="2308324"/>
          </a:xfrm>
          <a:prstGeom prst="rect">
            <a:avLst/>
          </a:prstGeom>
          <a:noFill/>
        </p:spPr>
        <p:txBody>
          <a:bodyPr wrap="square" rtlCol="0">
            <a:spAutoFit/>
          </a:bodyPr>
          <a:lstStyle/>
          <a:p>
            <a:r>
              <a:rPr lang="en-US"/>
              <a:t>The Discriminator model takes a sample from the problem domain as input(this can be either real or synthetically generated)</a:t>
            </a:r>
          </a:p>
          <a:p>
            <a:endParaRPr lang="en-US"/>
          </a:p>
          <a:p>
            <a:r>
              <a:rPr lang="en-US"/>
              <a:t>Predicts the binary class label: (Real or Fake)</a:t>
            </a:r>
          </a:p>
          <a:p>
            <a:endParaRPr lang="en-US"/>
          </a:p>
          <a:p>
            <a:r>
              <a:rPr lang="en-US"/>
              <a:t>After Training the entire GAN model, we generally discard the discriminator</a:t>
            </a:r>
          </a:p>
          <a:p>
            <a:endParaRPr lang="en-US"/>
          </a:p>
        </p:txBody>
      </p:sp>
      <p:sp>
        <p:nvSpPr>
          <p:cNvPr id="8" name="TextBox 7"/>
          <p:cNvSpPr txBox="1"/>
          <p:nvPr/>
        </p:nvSpPr>
        <p:spPr>
          <a:xfrm>
            <a:off x="266008" y="1080105"/>
            <a:ext cx="3773978" cy="400110"/>
          </a:xfrm>
          <a:prstGeom prst="rect">
            <a:avLst/>
          </a:prstGeom>
          <a:noFill/>
        </p:spPr>
        <p:txBody>
          <a:bodyPr wrap="square" rtlCol="0">
            <a:spAutoFit/>
          </a:bodyPr>
          <a:lstStyle/>
          <a:p>
            <a:pPr algn="ctr"/>
            <a:r>
              <a:rPr lang="en-US" sz="2000" b="1"/>
              <a:t>Discriminator Model:</a:t>
            </a:r>
          </a:p>
        </p:txBody>
      </p:sp>
      <p:pic>
        <p:nvPicPr>
          <p:cNvPr id="2" name="Picture 1"/>
          <p:cNvPicPr>
            <a:picLocks noChangeAspect="1"/>
          </p:cNvPicPr>
          <p:nvPr/>
        </p:nvPicPr>
        <p:blipFill>
          <a:blip r:embed="rId2"/>
          <a:stretch>
            <a:fillRect/>
          </a:stretch>
        </p:blipFill>
        <p:spPr>
          <a:xfrm>
            <a:off x="7072689" y="3137828"/>
            <a:ext cx="3782348" cy="3002073"/>
          </a:xfrm>
          <a:prstGeom prst="rect">
            <a:avLst/>
          </a:prstGeom>
        </p:spPr>
      </p:pic>
    </p:spTree>
    <p:extLst>
      <p:ext uri="{BB962C8B-B14F-4D97-AF65-F5344CB8AC3E}">
        <p14:creationId xmlns:p14="http://schemas.microsoft.com/office/powerpoint/2010/main" val="381162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18F422-F44E-4A50-9179-FDF33CEC1735}" type="slidenum">
              <a:rPr lang="en-US" smtClean="0"/>
              <a:t>8</a:t>
            </a:fld>
            <a:endParaRPr lang="en-US"/>
          </a:p>
        </p:txBody>
      </p:sp>
      <p:sp>
        <p:nvSpPr>
          <p:cNvPr id="5" name="Title 1">
            <a:extLst>
              <a:ext uri="{FF2B5EF4-FFF2-40B4-BE49-F238E27FC236}">
                <a16:creationId xmlns:a16="http://schemas.microsoft.com/office/drawing/2014/main" id="{5DD265A7-F283-4D28-9C83-5503210F6188}"/>
              </a:ext>
            </a:extLst>
          </p:cNvPr>
          <p:cNvSpPr txBox="1">
            <a:spLocks/>
          </p:cNvSpPr>
          <p:nvPr/>
        </p:nvSpPr>
        <p:spPr>
          <a:xfrm>
            <a:off x="191193" y="167694"/>
            <a:ext cx="5788926" cy="71110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i="1"/>
              <a:t>What are GANS: The Big Picture</a:t>
            </a:r>
          </a:p>
        </p:txBody>
      </p:sp>
      <p:sp>
        <p:nvSpPr>
          <p:cNvPr id="8" name="Rectangle 7"/>
          <p:cNvSpPr/>
          <p:nvPr/>
        </p:nvSpPr>
        <p:spPr>
          <a:xfrm>
            <a:off x="2738156" y="1163106"/>
            <a:ext cx="7178928" cy="646331"/>
          </a:xfrm>
          <a:prstGeom prst="rect">
            <a:avLst/>
          </a:prstGeom>
          <a:ln>
            <a:solidFill>
              <a:schemeClr val="tx1"/>
            </a:solidFill>
          </a:ln>
        </p:spPr>
        <p:txBody>
          <a:bodyPr wrap="square">
            <a:spAutoFit/>
          </a:bodyPr>
          <a:lstStyle/>
          <a:p>
            <a:r>
              <a:rPr lang="en-US" b="1"/>
              <a:t>Together, the goal is for the generator to defeat the Discriminator by creating images that cannot be distinguished from the real images</a:t>
            </a:r>
          </a:p>
        </p:txBody>
      </p:sp>
      <p:sp>
        <p:nvSpPr>
          <p:cNvPr id="9" name="Rectangle 8"/>
          <p:cNvSpPr/>
          <p:nvPr/>
        </p:nvSpPr>
        <p:spPr>
          <a:xfrm>
            <a:off x="601785" y="2308169"/>
            <a:ext cx="6247902" cy="3970318"/>
          </a:xfrm>
          <a:prstGeom prst="rect">
            <a:avLst/>
          </a:prstGeom>
        </p:spPr>
        <p:txBody>
          <a:bodyPr wrap="square">
            <a:spAutoFit/>
          </a:bodyPr>
          <a:lstStyle/>
          <a:p>
            <a:r>
              <a:rPr lang="en-US"/>
              <a:t>The two models are competing against each other. </a:t>
            </a:r>
          </a:p>
          <a:p>
            <a:endParaRPr lang="en-US"/>
          </a:p>
          <a:p>
            <a:r>
              <a:rPr lang="en-US"/>
              <a:t>They are adversarial in the game theory sense </a:t>
            </a:r>
          </a:p>
          <a:p>
            <a:r>
              <a:rPr lang="en-US"/>
              <a:t>(playing a zero-sum game.)</a:t>
            </a:r>
          </a:p>
          <a:p>
            <a:endParaRPr lang="en-US"/>
          </a:p>
          <a:p>
            <a:r>
              <a:rPr lang="en-US" b="1"/>
              <a:t>When the discriminator correctly identifies samples</a:t>
            </a:r>
            <a:r>
              <a:rPr lang="en-US"/>
              <a:t>, </a:t>
            </a:r>
          </a:p>
          <a:p>
            <a:pPr marL="285750" indent="-285750">
              <a:buFont typeface="Arial" panose="020B0604020202020204" pitchFamily="34" charset="0"/>
              <a:buChar char="•"/>
            </a:pPr>
            <a:r>
              <a:rPr lang="en-US"/>
              <a:t>The Discriminator is rewarded</a:t>
            </a:r>
          </a:p>
          <a:p>
            <a:pPr marL="285750" indent="-285750">
              <a:buFont typeface="Arial" panose="020B0604020202020204" pitchFamily="34" charset="0"/>
              <a:buChar char="•"/>
            </a:pPr>
            <a:r>
              <a:rPr lang="en-US"/>
              <a:t>The generator is penalized with large updates to model parameters.</a:t>
            </a:r>
          </a:p>
          <a:p>
            <a:endParaRPr lang="en-US"/>
          </a:p>
          <a:p>
            <a:r>
              <a:rPr lang="en-US" b="1"/>
              <a:t>When the generator fools the discriminator</a:t>
            </a:r>
            <a:endParaRPr lang="en-US"/>
          </a:p>
          <a:p>
            <a:pPr marL="285750" indent="-285750">
              <a:buFont typeface="Arial" panose="020B0604020202020204" pitchFamily="34" charset="0"/>
              <a:buChar char="•"/>
            </a:pPr>
            <a:r>
              <a:rPr lang="en-US"/>
              <a:t>The Generator is rewarded.</a:t>
            </a:r>
          </a:p>
          <a:p>
            <a:pPr marL="285750" indent="-285750">
              <a:buFont typeface="Arial" panose="020B0604020202020204" pitchFamily="34" charset="0"/>
              <a:buChar char="•"/>
            </a:pPr>
            <a:r>
              <a:rPr lang="en-US"/>
              <a:t>The discriminator is penalized and its model parameters are updated</a:t>
            </a:r>
          </a:p>
        </p:txBody>
      </p:sp>
      <p:pic>
        <p:nvPicPr>
          <p:cNvPr id="2" name="Picture 1"/>
          <p:cNvPicPr>
            <a:picLocks noChangeAspect="1"/>
          </p:cNvPicPr>
          <p:nvPr/>
        </p:nvPicPr>
        <p:blipFill>
          <a:blip r:embed="rId2"/>
          <a:stretch>
            <a:fillRect/>
          </a:stretch>
        </p:blipFill>
        <p:spPr>
          <a:xfrm>
            <a:off x="6533802" y="2600517"/>
            <a:ext cx="5584695" cy="3385622"/>
          </a:xfrm>
          <a:prstGeom prst="rect">
            <a:avLst/>
          </a:prstGeom>
        </p:spPr>
      </p:pic>
    </p:spTree>
    <p:extLst>
      <p:ext uri="{BB962C8B-B14F-4D97-AF65-F5344CB8AC3E}">
        <p14:creationId xmlns:p14="http://schemas.microsoft.com/office/powerpoint/2010/main" val="15559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079A65-D27F-4753-A821-E2EBA157174D}"/>
              </a:ext>
            </a:extLst>
          </p:cNvPr>
          <p:cNvSpPr>
            <a:spLocks noGrp="1"/>
          </p:cNvSpPr>
          <p:nvPr>
            <p:ph type="sldNum" sz="quarter" idx="12"/>
          </p:nvPr>
        </p:nvSpPr>
        <p:spPr/>
        <p:txBody>
          <a:bodyPr/>
          <a:lstStyle/>
          <a:p>
            <a:fld id="{BC18F422-F44E-4A50-9179-FDF33CEC1735}" type="slidenum">
              <a:rPr lang="en-US" smtClean="0"/>
              <a:t>9</a:t>
            </a:fld>
            <a:endParaRPr lang="en-US"/>
          </a:p>
        </p:txBody>
      </p:sp>
      <p:pic>
        <p:nvPicPr>
          <p:cNvPr id="3" name="Picture 2">
            <a:extLst>
              <a:ext uri="{FF2B5EF4-FFF2-40B4-BE49-F238E27FC236}">
                <a16:creationId xmlns:a16="http://schemas.microsoft.com/office/drawing/2014/main" id="{EB0CA4EE-5C1D-4C16-B372-F33592E4C6B7}"/>
              </a:ext>
            </a:extLst>
          </p:cNvPr>
          <p:cNvPicPr>
            <a:picLocks noChangeAspect="1"/>
          </p:cNvPicPr>
          <p:nvPr/>
        </p:nvPicPr>
        <p:blipFill>
          <a:blip r:embed="rId2"/>
          <a:stretch>
            <a:fillRect/>
          </a:stretch>
        </p:blipFill>
        <p:spPr>
          <a:xfrm>
            <a:off x="928243" y="533400"/>
            <a:ext cx="10335514" cy="5641975"/>
          </a:xfrm>
          <a:prstGeom prst="rect">
            <a:avLst/>
          </a:prstGeom>
        </p:spPr>
      </p:pic>
    </p:spTree>
    <p:extLst>
      <p:ext uri="{BB962C8B-B14F-4D97-AF65-F5344CB8AC3E}">
        <p14:creationId xmlns:p14="http://schemas.microsoft.com/office/powerpoint/2010/main" val="280865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Introduction to GANS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Topic Here</dc:title>
  <dc:creator>Durant Fullington</dc:creator>
  <cp:revision>1</cp:revision>
  <dcterms:created xsi:type="dcterms:W3CDTF">2022-01-11T16:54:03Z</dcterms:created>
  <dcterms:modified xsi:type="dcterms:W3CDTF">2022-01-28T15:47:09Z</dcterms:modified>
</cp:coreProperties>
</file>