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7" r:id="rId2"/>
    <p:sldId id="262" r:id="rId3"/>
    <p:sldId id="265" r:id="rId4"/>
    <p:sldId id="266" r:id="rId5"/>
    <p:sldId id="267" r:id="rId6"/>
    <p:sldId id="273" r:id="rId7"/>
    <p:sldId id="263" r:id="rId8"/>
    <p:sldId id="272" r:id="rId9"/>
    <p:sldId id="264" r:id="rId10"/>
    <p:sldId id="268" r:id="rId11"/>
    <p:sldId id="274" r:id="rId12"/>
    <p:sldId id="26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CAF86-2C34-462F-AD77-12273001453F}" v="3000" dt="2022-03-31T07:40:41.008"/>
    <p1510:client id="{80225B14-881B-4614-8673-236C96CA0389}" v="4880" dt="2022-04-01T01:47:23.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4" d="100"/>
          <a:sy n="44" d="100"/>
        </p:scale>
        <p:origin x="1500"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son, Preston" userId="d6b1b24e-66a9-4e00-a5ff-e68ab9528f8b" providerId="ADAL" clId="{80225B14-881B-4614-8673-236C96CA0389}"/>
    <pc:docChg chg="undo custSel modSld">
      <pc:chgData name="Robertson, Preston" userId="d6b1b24e-66a9-4e00-a5ff-e68ab9528f8b" providerId="ADAL" clId="{80225B14-881B-4614-8673-236C96CA0389}" dt="2022-04-01T01:48:13.153" v="4917" actId="20577"/>
      <pc:docMkLst>
        <pc:docMk/>
      </pc:docMkLst>
      <pc:sldChg chg="modSp mod">
        <pc:chgData name="Robertson, Preston" userId="d6b1b24e-66a9-4e00-a5ff-e68ab9528f8b" providerId="ADAL" clId="{80225B14-881B-4614-8673-236C96CA0389}" dt="2022-04-01T01:20:39.217" v="3957" actId="20577"/>
        <pc:sldMkLst>
          <pc:docMk/>
          <pc:sldMk cId="3918645669" sldId="263"/>
        </pc:sldMkLst>
        <pc:spChg chg="mod">
          <ac:chgData name="Robertson, Preston" userId="d6b1b24e-66a9-4e00-a5ff-e68ab9528f8b" providerId="ADAL" clId="{80225B14-881B-4614-8673-236C96CA0389}" dt="2022-04-01T01:20:39.217" v="3957" actId="20577"/>
          <ac:spMkLst>
            <pc:docMk/>
            <pc:sldMk cId="3918645669" sldId="263"/>
            <ac:spMk id="6" creationId="{CB1E3CFA-A1E0-40AE-B2A8-ED3255A19B6F}"/>
          </ac:spMkLst>
        </pc:spChg>
      </pc:sldChg>
      <pc:sldChg chg="addSp modSp mod modAnim">
        <pc:chgData name="Robertson, Preston" userId="d6b1b24e-66a9-4e00-a5ff-e68ab9528f8b" providerId="ADAL" clId="{80225B14-881B-4614-8673-236C96CA0389}" dt="2022-04-01T00:48:07.890" v="1818" actId="20577"/>
        <pc:sldMkLst>
          <pc:docMk/>
          <pc:sldMk cId="2783276635" sldId="264"/>
        </pc:sldMkLst>
        <pc:spChg chg="mod">
          <ac:chgData name="Robertson, Preston" userId="d6b1b24e-66a9-4e00-a5ff-e68ab9528f8b" providerId="ADAL" clId="{80225B14-881B-4614-8673-236C96CA0389}" dt="2022-04-01T00:48:07.890" v="1818" actId="20577"/>
          <ac:spMkLst>
            <pc:docMk/>
            <pc:sldMk cId="2783276635" sldId="264"/>
            <ac:spMk id="6" creationId="{CB1E3CFA-A1E0-40AE-B2A8-ED3255A19B6F}"/>
          </ac:spMkLst>
        </pc:spChg>
        <pc:picChg chg="add mod">
          <ac:chgData name="Robertson, Preston" userId="d6b1b24e-66a9-4e00-a5ff-e68ab9528f8b" providerId="ADAL" clId="{80225B14-881B-4614-8673-236C96CA0389}" dt="2022-04-01T00:30:13.656" v="915" actId="1076"/>
          <ac:picMkLst>
            <pc:docMk/>
            <pc:sldMk cId="2783276635" sldId="264"/>
            <ac:picMk id="3" creationId="{AF6CBFCD-3E40-4F35-8427-1551B5D4B34E}"/>
          </ac:picMkLst>
        </pc:picChg>
        <pc:picChg chg="add mod">
          <ac:chgData name="Robertson, Preston" userId="d6b1b24e-66a9-4e00-a5ff-e68ab9528f8b" providerId="ADAL" clId="{80225B14-881B-4614-8673-236C96CA0389}" dt="2022-04-01T00:31:22.763" v="926" actId="14100"/>
          <ac:picMkLst>
            <pc:docMk/>
            <pc:sldMk cId="2783276635" sldId="264"/>
            <ac:picMk id="7" creationId="{0E1431E9-49B2-4768-8BDF-F52A73FCEB96}"/>
          </ac:picMkLst>
        </pc:picChg>
      </pc:sldChg>
      <pc:sldChg chg="addSp delSp modSp mod">
        <pc:chgData name="Robertson, Preston" userId="d6b1b24e-66a9-4e00-a5ff-e68ab9528f8b" providerId="ADAL" clId="{80225B14-881B-4614-8673-236C96CA0389}" dt="2022-04-01T00:49:43.188" v="1826" actId="1076"/>
        <pc:sldMkLst>
          <pc:docMk/>
          <pc:sldMk cId="1219626502" sldId="267"/>
        </pc:sldMkLst>
        <pc:spChg chg="mod">
          <ac:chgData name="Robertson, Preston" userId="d6b1b24e-66a9-4e00-a5ff-e68ab9528f8b" providerId="ADAL" clId="{80225B14-881B-4614-8673-236C96CA0389}" dt="2022-04-01T00:39:02.398" v="1691" actId="20577"/>
          <ac:spMkLst>
            <pc:docMk/>
            <pc:sldMk cId="1219626502" sldId="267"/>
            <ac:spMk id="6" creationId="{CB1E3CFA-A1E0-40AE-B2A8-ED3255A19B6F}"/>
          </ac:spMkLst>
        </pc:spChg>
        <pc:picChg chg="add del mod">
          <ac:chgData name="Robertson, Preston" userId="d6b1b24e-66a9-4e00-a5ff-e68ab9528f8b" providerId="ADAL" clId="{80225B14-881B-4614-8673-236C96CA0389}" dt="2022-04-01T00:37:52.013" v="1439"/>
          <ac:picMkLst>
            <pc:docMk/>
            <pc:sldMk cId="1219626502" sldId="267"/>
            <ac:picMk id="3" creationId="{BC7965B7-6961-4D03-8659-F5BBCF0D847F}"/>
          </ac:picMkLst>
        </pc:picChg>
        <pc:picChg chg="add mod">
          <ac:chgData name="Robertson, Preston" userId="d6b1b24e-66a9-4e00-a5ff-e68ab9528f8b" providerId="ADAL" clId="{80225B14-881B-4614-8673-236C96CA0389}" dt="2022-04-01T00:49:43.188" v="1826" actId="1076"/>
          <ac:picMkLst>
            <pc:docMk/>
            <pc:sldMk cId="1219626502" sldId="267"/>
            <ac:picMk id="8" creationId="{147E640B-6C24-4451-8477-A17B4621B295}"/>
          </ac:picMkLst>
        </pc:picChg>
      </pc:sldChg>
      <pc:sldChg chg="modSp mod">
        <pc:chgData name="Robertson, Preston" userId="d6b1b24e-66a9-4e00-a5ff-e68ab9528f8b" providerId="ADAL" clId="{80225B14-881B-4614-8673-236C96CA0389}" dt="2022-04-01T01:47:23.753" v="4915" actId="20577"/>
        <pc:sldMkLst>
          <pc:docMk/>
          <pc:sldMk cId="1089536873" sldId="272"/>
        </pc:sldMkLst>
        <pc:spChg chg="mod">
          <ac:chgData name="Robertson, Preston" userId="d6b1b24e-66a9-4e00-a5ff-e68ab9528f8b" providerId="ADAL" clId="{80225B14-881B-4614-8673-236C96CA0389}" dt="2022-04-01T01:47:23.753" v="4915" actId="20577"/>
          <ac:spMkLst>
            <pc:docMk/>
            <pc:sldMk cId="1089536873" sldId="272"/>
            <ac:spMk id="6" creationId="{CB1E3CFA-A1E0-40AE-B2A8-ED3255A19B6F}"/>
          </ac:spMkLst>
        </pc:spChg>
      </pc:sldChg>
      <pc:sldChg chg="modSp mod">
        <pc:chgData name="Robertson, Preston" userId="d6b1b24e-66a9-4e00-a5ff-e68ab9528f8b" providerId="ADAL" clId="{80225B14-881B-4614-8673-236C96CA0389}" dt="2022-04-01T01:05:51.931" v="2959" actId="403"/>
        <pc:sldMkLst>
          <pc:docMk/>
          <pc:sldMk cId="853136280" sldId="273"/>
        </pc:sldMkLst>
        <pc:spChg chg="mod">
          <ac:chgData name="Robertson, Preston" userId="d6b1b24e-66a9-4e00-a5ff-e68ab9528f8b" providerId="ADAL" clId="{80225B14-881B-4614-8673-236C96CA0389}" dt="2022-04-01T01:05:51.931" v="2959" actId="403"/>
          <ac:spMkLst>
            <pc:docMk/>
            <pc:sldMk cId="853136280" sldId="273"/>
            <ac:spMk id="6" creationId="{CB1E3CFA-A1E0-40AE-B2A8-ED3255A19B6F}"/>
          </ac:spMkLst>
        </pc:spChg>
      </pc:sldChg>
      <pc:sldChg chg="modSp mod">
        <pc:chgData name="Robertson, Preston" userId="d6b1b24e-66a9-4e00-a5ff-e68ab9528f8b" providerId="ADAL" clId="{80225B14-881B-4614-8673-236C96CA0389}" dt="2022-04-01T01:48:13.153" v="4917" actId="20577"/>
        <pc:sldMkLst>
          <pc:docMk/>
          <pc:sldMk cId="3231430646" sldId="274"/>
        </pc:sldMkLst>
        <pc:spChg chg="mod">
          <ac:chgData name="Robertson, Preston" userId="d6b1b24e-66a9-4e00-a5ff-e68ab9528f8b" providerId="ADAL" clId="{80225B14-881B-4614-8673-236C96CA0389}" dt="2022-04-01T01:48:13.153" v="4917" actId="20577"/>
          <ac:spMkLst>
            <pc:docMk/>
            <pc:sldMk cId="3231430646" sldId="274"/>
            <ac:spMk id="5" creationId="{25137029-CA8F-4277-A7FB-B2E498FDA420}"/>
          </ac:spMkLst>
        </pc:spChg>
      </pc:sldChg>
    </pc:docChg>
  </pc:docChgLst>
  <pc:docChgLst>
    <pc:chgData name="Robertson, Preston" userId="d6b1b24e-66a9-4e00-a5ff-e68ab9528f8b" providerId="ADAL" clId="{069CAF86-2C34-462F-AD77-12273001453F}"/>
    <pc:docChg chg="undo redo custSel addSld delSld modSld sldOrd modMainMaster">
      <pc:chgData name="Robertson, Preston" userId="d6b1b24e-66a9-4e00-a5ff-e68ab9528f8b" providerId="ADAL" clId="{069CAF86-2C34-462F-AD77-12273001453F}" dt="2022-04-01T13:24:20.730" v="3250" actId="20577"/>
      <pc:docMkLst>
        <pc:docMk/>
      </pc:docMkLst>
      <pc:sldChg chg="addSp modSp mod modClrScheme chgLayout">
        <pc:chgData name="Robertson, Preston" userId="d6b1b24e-66a9-4e00-a5ff-e68ab9528f8b" providerId="ADAL" clId="{069CAF86-2C34-462F-AD77-12273001453F}" dt="2022-03-31T06:40:05.211" v="286" actId="1076"/>
        <pc:sldMkLst>
          <pc:docMk/>
          <pc:sldMk cId="112694524" sldId="257"/>
        </pc:sldMkLst>
        <pc:spChg chg="mod">
          <ac:chgData name="Robertson, Preston" userId="d6b1b24e-66a9-4e00-a5ff-e68ab9528f8b" providerId="ADAL" clId="{069CAF86-2C34-462F-AD77-12273001453F}" dt="2022-03-31T06:39:45.378" v="280" actId="26606"/>
          <ac:spMkLst>
            <pc:docMk/>
            <pc:sldMk cId="112694524" sldId="257"/>
            <ac:spMk id="5" creationId="{00000000-0000-0000-0000-000000000000}"/>
          </ac:spMkLst>
        </pc:spChg>
        <pc:spChg chg="mod">
          <ac:chgData name="Robertson, Preston" userId="d6b1b24e-66a9-4e00-a5ff-e68ab9528f8b" providerId="ADAL" clId="{069CAF86-2C34-462F-AD77-12273001453F}" dt="2022-03-31T06:39:45.378" v="280" actId="26606"/>
          <ac:spMkLst>
            <pc:docMk/>
            <pc:sldMk cId="112694524" sldId="257"/>
            <ac:spMk id="8" creationId="{53831543-BF76-4A34-8320-1854E3A55251}"/>
          </ac:spMkLst>
        </pc:spChg>
        <pc:picChg chg="add mod">
          <ac:chgData name="Robertson, Preston" userId="d6b1b24e-66a9-4e00-a5ff-e68ab9528f8b" providerId="ADAL" clId="{069CAF86-2C34-462F-AD77-12273001453F}" dt="2022-03-31T06:40:05.211" v="286" actId="1076"/>
          <ac:picMkLst>
            <pc:docMk/>
            <pc:sldMk cId="112694524" sldId="257"/>
            <ac:picMk id="3" creationId="{D00387B7-0DD5-49F3-A956-378D5F25A939}"/>
          </ac:picMkLst>
        </pc:picChg>
      </pc:sldChg>
      <pc:sldChg chg="del">
        <pc:chgData name="Robertson, Preston" userId="d6b1b24e-66a9-4e00-a5ff-e68ab9528f8b" providerId="ADAL" clId="{069CAF86-2C34-462F-AD77-12273001453F}" dt="2022-03-31T06:51:15.101" v="571" actId="47"/>
        <pc:sldMkLst>
          <pc:docMk/>
          <pc:sldMk cId="911846395" sldId="259"/>
        </pc:sldMkLst>
      </pc:sldChg>
      <pc:sldChg chg="addSp delSp modSp mod delAnim modAnim">
        <pc:chgData name="Robertson, Preston" userId="d6b1b24e-66a9-4e00-a5ff-e68ab9528f8b" providerId="ADAL" clId="{069CAF86-2C34-462F-AD77-12273001453F}" dt="2022-04-01T13:24:20.730" v="3250" actId="20577"/>
        <pc:sldMkLst>
          <pc:docMk/>
          <pc:sldMk cId="1787523531" sldId="262"/>
        </pc:sldMkLst>
        <pc:spChg chg="mod">
          <ac:chgData name="Robertson, Preston" userId="d6b1b24e-66a9-4e00-a5ff-e68ab9528f8b" providerId="ADAL" clId="{069CAF86-2C34-462F-AD77-12273001453F}" dt="2022-03-31T06:37:16.035" v="225" actId="14100"/>
          <ac:spMkLst>
            <pc:docMk/>
            <pc:sldMk cId="1787523531" sldId="262"/>
            <ac:spMk id="4" creationId="{EB09520B-2AC3-496B-9B96-B50E5D8F35DE}"/>
          </ac:spMkLst>
        </pc:spChg>
        <pc:spChg chg="del mod">
          <ac:chgData name="Robertson, Preston" userId="d6b1b24e-66a9-4e00-a5ff-e68ab9528f8b" providerId="ADAL" clId="{069CAF86-2C34-462F-AD77-12273001453F}" dt="2022-03-31T06:37:32.196" v="230"/>
          <ac:spMkLst>
            <pc:docMk/>
            <pc:sldMk cId="1787523531" sldId="262"/>
            <ac:spMk id="6" creationId="{CB1E3CFA-A1E0-40AE-B2A8-ED3255A19B6F}"/>
          </ac:spMkLst>
        </pc:spChg>
        <pc:spChg chg="add mod">
          <ac:chgData name="Robertson, Preston" userId="d6b1b24e-66a9-4e00-a5ff-e68ab9528f8b" providerId="ADAL" clId="{069CAF86-2C34-462F-AD77-12273001453F}" dt="2022-04-01T13:24:20.730" v="3250" actId="20577"/>
          <ac:spMkLst>
            <pc:docMk/>
            <pc:sldMk cId="1787523531" sldId="262"/>
            <ac:spMk id="8" creationId="{B4826B3D-92A7-4425-89D8-1BA315FA0100}"/>
          </ac:spMkLst>
        </pc:spChg>
        <pc:picChg chg="del">
          <ac:chgData name="Robertson, Preston" userId="d6b1b24e-66a9-4e00-a5ff-e68ab9528f8b" providerId="ADAL" clId="{069CAF86-2C34-462F-AD77-12273001453F}" dt="2022-03-31T06:37:32.196" v="228" actId="478"/>
          <ac:picMkLst>
            <pc:docMk/>
            <pc:sldMk cId="1787523531" sldId="262"/>
            <ac:picMk id="3" creationId="{5C4CD980-1365-4EF3-9846-BBAF6E27C146}"/>
          </ac:picMkLst>
        </pc:picChg>
      </pc:sldChg>
      <pc:sldChg chg="addSp delSp modSp mod addAnim delAnim modAnim">
        <pc:chgData name="Robertson, Preston" userId="d6b1b24e-66a9-4e00-a5ff-e68ab9528f8b" providerId="ADAL" clId="{069CAF86-2C34-462F-AD77-12273001453F}" dt="2022-03-31T07:31:59.113" v="2165" actId="1076"/>
        <pc:sldMkLst>
          <pc:docMk/>
          <pc:sldMk cId="3918645669" sldId="263"/>
        </pc:sldMkLst>
        <pc:spChg chg="mod">
          <ac:chgData name="Robertson, Preston" userId="d6b1b24e-66a9-4e00-a5ff-e68ab9528f8b" providerId="ADAL" clId="{069CAF86-2C34-462F-AD77-12273001453F}" dt="2022-03-31T07:22:32.662" v="2107" actId="20577"/>
          <ac:spMkLst>
            <pc:docMk/>
            <pc:sldMk cId="3918645669" sldId="263"/>
            <ac:spMk id="4" creationId="{EB09520B-2AC3-496B-9B96-B50E5D8F35DE}"/>
          </ac:spMkLst>
        </pc:spChg>
        <pc:spChg chg="add del mod">
          <ac:chgData name="Robertson, Preston" userId="d6b1b24e-66a9-4e00-a5ff-e68ab9528f8b" providerId="ADAL" clId="{069CAF86-2C34-462F-AD77-12273001453F}" dt="2022-03-31T06:45:29.292" v="483" actId="14100"/>
          <ac:spMkLst>
            <pc:docMk/>
            <pc:sldMk cId="3918645669" sldId="263"/>
            <ac:spMk id="6" creationId="{CB1E3CFA-A1E0-40AE-B2A8-ED3255A19B6F}"/>
          </ac:spMkLst>
        </pc:spChg>
        <pc:spChg chg="del">
          <ac:chgData name="Robertson, Preston" userId="d6b1b24e-66a9-4e00-a5ff-e68ab9528f8b" providerId="ADAL" clId="{069CAF86-2C34-462F-AD77-12273001453F}" dt="2022-03-31T06:45:24.493" v="482" actId="478"/>
          <ac:spMkLst>
            <pc:docMk/>
            <pc:sldMk cId="3918645669" sldId="263"/>
            <ac:spMk id="8" creationId="{C2FB581B-70CA-4E53-9159-7819DBC2A749}"/>
          </ac:spMkLst>
        </pc:spChg>
        <pc:picChg chg="add del mod">
          <ac:chgData name="Robertson, Preston" userId="d6b1b24e-66a9-4e00-a5ff-e68ab9528f8b" providerId="ADAL" clId="{069CAF86-2C34-462F-AD77-12273001453F}" dt="2022-03-31T07:28:51.061" v="2145" actId="478"/>
          <ac:picMkLst>
            <pc:docMk/>
            <pc:sldMk cId="3918645669" sldId="263"/>
            <ac:picMk id="3" creationId="{5F13E389-9D16-4C0C-9C17-22710A16FA7E}"/>
          </ac:picMkLst>
        </pc:picChg>
        <pc:picChg chg="del">
          <ac:chgData name="Robertson, Preston" userId="d6b1b24e-66a9-4e00-a5ff-e68ab9528f8b" providerId="ADAL" clId="{069CAF86-2C34-462F-AD77-12273001453F}" dt="2022-03-31T06:45:30.752" v="485" actId="478"/>
          <ac:picMkLst>
            <pc:docMk/>
            <pc:sldMk cId="3918645669" sldId="263"/>
            <ac:picMk id="7" creationId="{603644DF-833B-40E4-AC17-BBB4016B4A20}"/>
          </ac:picMkLst>
        </pc:picChg>
        <pc:picChg chg="add mod">
          <ac:chgData name="Robertson, Preston" userId="d6b1b24e-66a9-4e00-a5ff-e68ab9528f8b" providerId="ADAL" clId="{069CAF86-2C34-462F-AD77-12273001453F}" dt="2022-03-31T07:30:46.389" v="2152" actId="1582"/>
          <ac:picMkLst>
            <pc:docMk/>
            <pc:sldMk cId="3918645669" sldId="263"/>
            <ac:picMk id="10" creationId="{DD3B3728-9A5C-431C-80AE-FCF1BF7760F8}"/>
          </ac:picMkLst>
        </pc:picChg>
        <pc:picChg chg="add mod">
          <ac:chgData name="Robertson, Preston" userId="d6b1b24e-66a9-4e00-a5ff-e68ab9528f8b" providerId="ADAL" clId="{069CAF86-2C34-462F-AD77-12273001453F}" dt="2022-03-31T07:31:59.113" v="2165" actId="1076"/>
          <ac:picMkLst>
            <pc:docMk/>
            <pc:sldMk cId="3918645669" sldId="263"/>
            <ac:picMk id="12" creationId="{DED22D16-24BC-4FBC-BDEA-83A94CFEA019}"/>
          </ac:picMkLst>
        </pc:picChg>
        <pc:picChg chg="del">
          <ac:chgData name="Robertson, Preston" userId="d6b1b24e-66a9-4e00-a5ff-e68ab9528f8b" providerId="ADAL" clId="{069CAF86-2C34-462F-AD77-12273001453F}" dt="2022-03-31T06:45:30.062" v="484" actId="478"/>
          <ac:picMkLst>
            <pc:docMk/>
            <pc:sldMk cId="3918645669" sldId="263"/>
            <ac:picMk id="2050" creationId="{A270060E-BB08-4905-96DD-28FE66C6312D}"/>
          </ac:picMkLst>
        </pc:picChg>
      </pc:sldChg>
      <pc:sldChg chg="delSp modSp mod">
        <pc:chgData name="Robertson, Preston" userId="d6b1b24e-66a9-4e00-a5ff-e68ab9528f8b" providerId="ADAL" clId="{069CAF86-2C34-462F-AD77-12273001453F}" dt="2022-03-31T06:50:03.342" v="537" actId="478"/>
        <pc:sldMkLst>
          <pc:docMk/>
          <pc:sldMk cId="2783276635" sldId="264"/>
        </pc:sldMkLst>
        <pc:spChg chg="mod">
          <ac:chgData name="Robertson, Preston" userId="d6b1b24e-66a9-4e00-a5ff-e68ab9528f8b" providerId="ADAL" clId="{069CAF86-2C34-462F-AD77-12273001453F}" dt="2022-03-31T06:46:38.325" v="522" actId="20577"/>
          <ac:spMkLst>
            <pc:docMk/>
            <pc:sldMk cId="2783276635" sldId="264"/>
            <ac:spMk id="4" creationId="{EB09520B-2AC3-496B-9B96-B50E5D8F35DE}"/>
          </ac:spMkLst>
        </pc:spChg>
        <pc:spChg chg="mod">
          <ac:chgData name="Robertson, Preston" userId="d6b1b24e-66a9-4e00-a5ff-e68ab9528f8b" providerId="ADAL" clId="{069CAF86-2C34-462F-AD77-12273001453F}" dt="2022-03-31T06:50:00.109" v="535" actId="20577"/>
          <ac:spMkLst>
            <pc:docMk/>
            <pc:sldMk cId="2783276635" sldId="264"/>
            <ac:spMk id="6" creationId="{CB1E3CFA-A1E0-40AE-B2A8-ED3255A19B6F}"/>
          </ac:spMkLst>
        </pc:spChg>
        <pc:picChg chg="del">
          <ac:chgData name="Robertson, Preston" userId="d6b1b24e-66a9-4e00-a5ff-e68ab9528f8b" providerId="ADAL" clId="{069CAF86-2C34-462F-AD77-12273001453F}" dt="2022-03-31T06:50:02.510" v="536" actId="478"/>
          <ac:picMkLst>
            <pc:docMk/>
            <pc:sldMk cId="2783276635" sldId="264"/>
            <ac:picMk id="3" creationId="{1FAA6051-F83D-4356-A92B-98DCB0AECB84}"/>
          </ac:picMkLst>
        </pc:picChg>
        <pc:picChg chg="del">
          <ac:chgData name="Robertson, Preston" userId="d6b1b24e-66a9-4e00-a5ff-e68ab9528f8b" providerId="ADAL" clId="{069CAF86-2C34-462F-AD77-12273001453F}" dt="2022-03-31T06:50:03.342" v="537" actId="478"/>
          <ac:picMkLst>
            <pc:docMk/>
            <pc:sldMk cId="2783276635" sldId="264"/>
            <ac:picMk id="7" creationId="{097AB44A-1C8B-4891-A97B-0B81EF742DA5}"/>
          </ac:picMkLst>
        </pc:picChg>
      </pc:sldChg>
      <pc:sldChg chg="addSp delSp modSp mod modAnim">
        <pc:chgData name="Robertson, Preston" userId="d6b1b24e-66a9-4e00-a5ff-e68ab9528f8b" providerId="ADAL" clId="{069CAF86-2C34-462F-AD77-12273001453F}" dt="2022-03-31T07:22:05.755" v="2096" actId="14100"/>
        <pc:sldMkLst>
          <pc:docMk/>
          <pc:sldMk cId="3684770875" sldId="265"/>
        </pc:sldMkLst>
        <pc:spChg chg="mod">
          <ac:chgData name="Robertson, Preston" userId="d6b1b24e-66a9-4e00-a5ff-e68ab9528f8b" providerId="ADAL" clId="{069CAF86-2C34-462F-AD77-12273001453F}" dt="2022-03-31T07:11:03.574" v="1609" actId="20577"/>
          <ac:spMkLst>
            <pc:docMk/>
            <pc:sldMk cId="3684770875" sldId="265"/>
            <ac:spMk id="4" creationId="{EB09520B-2AC3-496B-9B96-B50E5D8F35DE}"/>
          </ac:spMkLst>
        </pc:spChg>
        <pc:spChg chg="del">
          <ac:chgData name="Robertson, Preston" userId="d6b1b24e-66a9-4e00-a5ff-e68ab9528f8b" providerId="ADAL" clId="{069CAF86-2C34-462F-AD77-12273001453F}" dt="2022-03-31T06:38:14.869" v="275" actId="478"/>
          <ac:spMkLst>
            <pc:docMk/>
            <pc:sldMk cId="3684770875" sldId="265"/>
            <ac:spMk id="5" creationId="{490FE70F-47D7-4317-9B4B-103C408BCC6E}"/>
          </ac:spMkLst>
        </pc:spChg>
        <pc:spChg chg="mod">
          <ac:chgData name="Robertson, Preston" userId="d6b1b24e-66a9-4e00-a5ff-e68ab9528f8b" providerId="ADAL" clId="{069CAF86-2C34-462F-AD77-12273001453F}" dt="2022-03-31T07:22:05.755" v="2096" actId="14100"/>
          <ac:spMkLst>
            <pc:docMk/>
            <pc:sldMk cId="3684770875" sldId="265"/>
            <ac:spMk id="6" creationId="{CB1E3CFA-A1E0-40AE-B2A8-ED3255A19B6F}"/>
          </ac:spMkLst>
        </pc:spChg>
        <pc:picChg chg="del">
          <ac:chgData name="Robertson, Preston" userId="d6b1b24e-66a9-4e00-a5ff-e68ab9528f8b" providerId="ADAL" clId="{069CAF86-2C34-462F-AD77-12273001453F}" dt="2022-03-31T06:38:14.194" v="274" actId="478"/>
          <ac:picMkLst>
            <pc:docMk/>
            <pc:sldMk cId="3684770875" sldId="265"/>
            <ac:picMk id="3" creationId="{9CBA0500-CA2F-4E1E-A850-4C90D3199D7A}"/>
          </ac:picMkLst>
        </pc:picChg>
        <pc:picChg chg="del">
          <ac:chgData name="Robertson, Preston" userId="d6b1b24e-66a9-4e00-a5ff-e68ab9528f8b" providerId="ADAL" clId="{069CAF86-2C34-462F-AD77-12273001453F}" dt="2022-03-31T06:38:12.515" v="273" actId="478"/>
          <ac:picMkLst>
            <pc:docMk/>
            <pc:sldMk cId="3684770875" sldId="265"/>
            <ac:picMk id="7" creationId="{1CD45662-A6A8-4C82-830A-F161A1CB5872}"/>
          </ac:picMkLst>
        </pc:picChg>
        <pc:picChg chg="add mod">
          <ac:chgData name="Robertson, Preston" userId="d6b1b24e-66a9-4e00-a5ff-e68ab9528f8b" providerId="ADAL" clId="{069CAF86-2C34-462F-AD77-12273001453F}" dt="2022-03-31T07:13:55.033" v="1878" actId="1036"/>
          <ac:picMkLst>
            <pc:docMk/>
            <pc:sldMk cId="3684770875" sldId="265"/>
            <ac:picMk id="1026" creationId="{259F54C5-8286-4063-BAC2-F531564873BD}"/>
          </ac:picMkLst>
        </pc:picChg>
      </pc:sldChg>
      <pc:sldChg chg="addSp delSp modSp mod modAnim">
        <pc:chgData name="Robertson, Preston" userId="d6b1b24e-66a9-4e00-a5ff-e68ab9528f8b" providerId="ADAL" clId="{069CAF86-2C34-462F-AD77-12273001453F}" dt="2022-03-31T07:40:41.008" v="3006" actId="1076"/>
        <pc:sldMkLst>
          <pc:docMk/>
          <pc:sldMk cId="3639857639" sldId="266"/>
        </pc:sldMkLst>
        <pc:spChg chg="mod">
          <ac:chgData name="Robertson, Preston" userId="d6b1b24e-66a9-4e00-a5ff-e68ab9528f8b" providerId="ADAL" clId="{069CAF86-2C34-462F-AD77-12273001453F}" dt="2022-03-31T06:41:31.944" v="372" actId="20577"/>
          <ac:spMkLst>
            <pc:docMk/>
            <pc:sldMk cId="3639857639" sldId="266"/>
            <ac:spMk id="4" creationId="{EB09520B-2AC3-496B-9B96-B50E5D8F35DE}"/>
          </ac:spMkLst>
        </pc:spChg>
        <pc:spChg chg="mod">
          <ac:chgData name="Robertson, Preston" userId="d6b1b24e-66a9-4e00-a5ff-e68ab9528f8b" providerId="ADAL" clId="{069CAF86-2C34-462F-AD77-12273001453F}" dt="2022-03-31T07:40:41.008" v="3006" actId="1076"/>
          <ac:spMkLst>
            <pc:docMk/>
            <pc:sldMk cId="3639857639" sldId="266"/>
            <ac:spMk id="6" creationId="{CB1E3CFA-A1E0-40AE-B2A8-ED3255A19B6F}"/>
          </ac:spMkLst>
        </pc:spChg>
        <pc:picChg chg="add mod">
          <ac:chgData name="Robertson, Preston" userId="d6b1b24e-66a9-4e00-a5ff-e68ab9528f8b" providerId="ADAL" clId="{069CAF86-2C34-462F-AD77-12273001453F}" dt="2022-03-31T07:32:45.970" v="2166" actId="1076"/>
          <ac:picMkLst>
            <pc:docMk/>
            <pc:sldMk cId="3639857639" sldId="266"/>
            <ac:picMk id="7" creationId="{2E13DCFD-E0A8-4856-8FA4-9CB609A57FE2}"/>
          </ac:picMkLst>
        </pc:picChg>
        <pc:picChg chg="del">
          <ac:chgData name="Robertson, Preston" userId="d6b1b24e-66a9-4e00-a5ff-e68ab9528f8b" providerId="ADAL" clId="{069CAF86-2C34-462F-AD77-12273001453F}" dt="2022-03-31T06:42:24.207" v="426" actId="478"/>
          <ac:picMkLst>
            <pc:docMk/>
            <pc:sldMk cId="3639857639" sldId="266"/>
            <ac:picMk id="8" creationId="{C41746E6-3BB3-497A-96D9-2D7319BC9BBC}"/>
          </ac:picMkLst>
        </pc:picChg>
        <pc:picChg chg="add mod">
          <ac:chgData name="Robertson, Preston" userId="d6b1b24e-66a9-4e00-a5ff-e68ab9528f8b" providerId="ADAL" clId="{069CAF86-2C34-462F-AD77-12273001453F}" dt="2022-03-31T07:35:17.347" v="2607" actId="1076"/>
          <ac:picMkLst>
            <pc:docMk/>
            <pc:sldMk cId="3639857639" sldId="266"/>
            <ac:picMk id="10" creationId="{C3C33BFC-C405-4A06-8C05-25DFBC5DCAE3}"/>
          </ac:picMkLst>
        </pc:picChg>
        <pc:picChg chg="del">
          <ac:chgData name="Robertson, Preston" userId="d6b1b24e-66a9-4e00-a5ff-e68ab9528f8b" providerId="ADAL" clId="{069CAF86-2C34-462F-AD77-12273001453F}" dt="2022-03-31T06:41:42.776" v="373" actId="478"/>
          <ac:picMkLst>
            <pc:docMk/>
            <pc:sldMk cId="3639857639" sldId="266"/>
            <ac:picMk id="11" creationId="{3417C15D-316E-4FDE-8BDD-7B5A2FD5F1B2}"/>
          </ac:picMkLst>
        </pc:picChg>
      </pc:sldChg>
      <pc:sldChg chg="delSp modSp mod delAnim">
        <pc:chgData name="Robertson, Preston" userId="d6b1b24e-66a9-4e00-a5ff-e68ab9528f8b" providerId="ADAL" clId="{069CAF86-2C34-462F-AD77-12273001453F}" dt="2022-03-31T06:44:20.248" v="437" actId="478"/>
        <pc:sldMkLst>
          <pc:docMk/>
          <pc:sldMk cId="1219626502" sldId="267"/>
        </pc:sldMkLst>
        <pc:spChg chg="mod">
          <ac:chgData name="Robertson, Preston" userId="d6b1b24e-66a9-4e00-a5ff-e68ab9528f8b" providerId="ADAL" clId="{069CAF86-2C34-462F-AD77-12273001453F}" dt="2022-03-31T06:42:02.104" v="412" actId="20577"/>
          <ac:spMkLst>
            <pc:docMk/>
            <pc:sldMk cId="1219626502" sldId="267"/>
            <ac:spMk id="4" creationId="{EB09520B-2AC3-496B-9B96-B50E5D8F35DE}"/>
          </ac:spMkLst>
        </pc:spChg>
        <pc:spChg chg="del">
          <ac:chgData name="Robertson, Preston" userId="d6b1b24e-66a9-4e00-a5ff-e68ab9528f8b" providerId="ADAL" clId="{069CAF86-2C34-462F-AD77-12273001453F}" dt="2022-03-31T06:44:19.199" v="436" actId="478"/>
          <ac:spMkLst>
            <pc:docMk/>
            <pc:sldMk cId="1219626502" sldId="267"/>
            <ac:spMk id="5" creationId="{92A20593-0183-47F2-8C7E-0A8D4D4C9D31}"/>
          </ac:spMkLst>
        </pc:spChg>
        <pc:spChg chg="mod">
          <ac:chgData name="Robertson, Preston" userId="d6b1b24e-66a9-4e00-a5ff-e68ab9528f8b" providerId="ADAL" clId="{069CAF86-2C34-462F-AD77-12273001453F}" dt="2022-03-31T06:42:17.530" v="425" actId="20577"/>
          <ac:spMkLst>
            <pc:docMk/>
            <pc:sldMk cId="1219626502" sldId="267"/>
            <ac:spMk id="6" creationId="{CB1E3CFA-A1E0-40AE-B2A8-ED3255A19B6F}"/>
          </ac:spMkLst>
        </pc:spChg>
        <pc:picChg chg="del">
          <ac:chgData name="Robertson, Preston" userId="d6b1b24e-66a9-4e00-a5ff-e68ab9528f8b" providerId="ADAL" clId="{069CAF86-2C34-462F-AD77-12273001453F}" dt="2022-03-31T06:44:20.248" v="437" actId="478"/>
          <ac:picMkLst>
            <pc:docMk/>
            <pc:sldMk cId="1219626502" sldId="267"/>
            <ac:picMk id="8" creationId="{52339813-5217-4049-B2E7-40B89F78ECF0}"/>
          </ac:picMkLst>
        </pc:picChg>
      </pc:sldChg>
      <pc:sldChg chg="addSp modSp mod ord modAnim">
        <pc:chgData name="Robertson, Preston" userId="d6b1b24e-66a9-4e00-a5ff-e68ab9528f8b" providerId="ADAL" clId="{069CAF86-2C34-462F-AD77-12273001453F}" dt="2022-03-31T07:37:08.560" v="2785"/>
        <pc:sldMkLst>
          <pc:docMk/>
          <pc:sldMk cId="105990802" sldId="268"/>
        </pc:sldMkLst>
        <pc:spChg chg="mod">
          <ac:chgData name="Robertson, Preston" userId="d6b1b24e-66a9-4e00-a5ff-e68ab9528f8b" providerId="ADAL" clId="{069CAF86-2C34-462F-AD77-12273001453F}" dt="2022-03-31T06:50:57.389" v="555" actId="20577"/>
          <ac:spMkLst>
            <pc:docMk/>
            <pc:sldMk cId="105990802" sldId="268"/>
            <ac:spMk id="4" creationId="{EB09520B-2AC3-496B-9B96-B50E5D8F35DE}"/>
          </ac:spMkLst>
        </pc:spChg>
        <pc:spChg chg="mod">
          <ac:chgData name="Robertson, Preston" userId="d6b1b24e-66a9-4e00-a5ff-e68ab9528f8b" providerId="ADAL" clId="{069CAF86-2C34-462F-AD77-12273001453F}" dt="2022-03-31T07:08:17.265" v="1555" actId="20577"/>
          <ac:spMkLst>
            <pc:docMk/>
            <pc:sldMk cId="105990802" sldId="268"/>
            <ac:spMk id="6" creationId="{CB1E3CFA-A1E0-40AE-B2A8-ED3255A19B6F}"/>
          </ac:spMkLst>
        </pc:spChg>
        <pc:picChg chg="add mod">
          <ac:chgData name="Robertson, Preston" userId="d6b1b24e-66a9-4e00-a5ff-e68ab9528f8b" providerId="ADAL" clId="{069CAF86-2C34-462F-AD77-12273001453F}" dt="2022-03-31T07:08:34.844" v="1564" actId="1076"/>
          <ac:picMkLst>
            <pc:docMk/>
            <pc:sldMk cId="105990802" sldId="268"/>
            <ac:picMk id="3" creationId="{83885D8F-5FA5-4CC2-9D5F-30E2FAB8735A}"/>
          </ac:picMkLst>
        </pc:picChg>
        <pc:picChg chg="add mod">
          <ac:chgData name="Robertson, Preston" userId="d6b1b24e-66a9-4e00-a5ff-e68ab9528f8b" providerId="ADAL" clId="{069CAF86-2C34-462F-AD77-12273001453F}" dt="2022-03-31T07:09:48.214" v="1570" actId="1582"/>
          <ac:picMkLst>
            <pc:docMk/>
            <pc:sldMk cId="105990802" sldId="268"/>
            <ac:picMk id="8" creationId="{B7F5AAC1-EDD0-4FF7-BAF0-FF2C3D9C61A0}"/>
          </ac:picMkLst>
        </pc:picChg>
      </pc:sldChg>
      <pc:sldChg chg="new del">
        <pc:chgData name="Robertson, Preston" userId="d6b1b24e-66a9-4e00-a5ff-e68ab9528f8b" providerId="ADAL" clId="{069CAF86-2C34-462F-AD77-12273001453F}" dt="2022-03-31T06:36:34.445" v="179" actId="47"/>
        <pc:sldMkLst>
          <pc:docMk/>
          <pc:sldMk cId="852273893" sldId="270"/>
        </pc:sldMkLst>
      </pc:sldChg>
      <pc:sldChg chg="new del">
        <pc:chgData name="Robertson, Preston" userId="d6b1b24e-66a9-4e00-a5ff-e68ab9528f8b" providerId="ADAL" clId="{069CAF86-2C34-462F-AD77-12273001453F}" dt="2022-03-31T06:51:17.925" v="572" actId="47"/>
        <pc:sldMkLst>
          <pc:docMk/>
          <pc:sldMk cId="2707092511" sldId="271"/>
        </pc:sldMkLst>
      </pc:sldChg>
      <pc:sldChg chg="addSp delSp modSp add mod">
        <pc:chgData name="Robertson, Preston" userId="d6b1b24e-66a9-4e00-a5ff-e68ab9528f8b" providerId="ADAL" clId="{069CAF86-2C34-462F-AD77-12273001453F}" dt="2022-03-31T07:25:27.720" v="2112" actId="1076"/>
        <pc:sldMkLst>
          <pc:docMk/>
          <pc:sldMk cId="1089536873" sldId="272"/>
        </pc:sldMkLst>
        <pc:spChg chg="del mod">
          <ac:chgData name="Robertson, Preston" userId="d6b1b24e-66a9-4e00-a5ff-e68ab9528f8b" providerId="ADAL" clId="{069CAF86-2C34-462F-AD77-12273001453F}" dt="2022-03-31T07:21:51.102" v="2094" actId="478"/>
          <ac:spMkLst>
            <pc:docMk/>
            <pc:sldMk cId="1089536873" sldId="272"/>
            <ac:spMk id="4" creationId="{EB09520B-2AC3-496B-9B96-B50E5D8F35DE}"/>
          </ac:spMkLst>
        </pc:spChg>
        <pc:spChg chg="add mod">
          <ac:chgData name="Robertson, Preston" userId="d6b1b24e-66a9-4e00-a5ff-e68ab9528f8b" providerId="ADAL" clId="{069CAF86-2C34-462F-AD77-12273001453F}" dt="2022-03-31T07:21:52.086" v="2095"/>
          <ac:spMkLst>
            <pc:docMk/>
            <pc:sldMk cId="1089536873" sldId="272"/>
            <ac:spMk id="5" creationId="{934F9EB0-503A-469C-A82F-7113C519F2C9}"/>
          </ac:spMkLst>
        </pc:spChg>
        <pc:picChg chg="add mod">
          <ac:chgData name="Robertson, Preston" userId="d6b1b24e-66a9-4e00-a5ff-e68ab9528f8b" providerId="ADAL" clId="{069CAF86-2C34-462F-AD77-12273001453F}" dt="2022-03-31T07:25:27.720" v="2112" actId="1076"/>
          <ac:picMkLst>
            <pc:docMk/>
            <pc:sldMk cId="1089536873" sldId="272"/>
            <ac:picMk id="3" creationId="{BCEC7605-3227-4B69-9AC8-243BCC27E78E}"/>
          </ac:picMkLst>
        </pc:picChg>
      </pc:sldChg>
      <pc:sldChg chg="addSp modSp add mod ord">
        <pc:chgData name="Robertson, Preston" userId="d6b1b24e-66a9-4e00-a5ff-e68ab9528f8b" providerId="ADAL" clId="{069CAF86-2C34-462F-AD77-12273001453F}" dt="2022-03-31T07:28:53.398" v="2147"/>
        <pc:sldMkLst>
          <pc:docMk/>
          <pc:sldMk cId="853136280" sldId="273"/>
        </pc:sldMkLst>
        <pc:spChg chg="mod">
          <ac:chgData name="Robertson, Preston" userId="d6b1b24e-66a9-4e00-a5ff-e68ab9528f8b" providerId="ADAL" clId="{069CAF86-2C34-462F-AD77-12273001453F}" dt="2022-03-31T07:28:25.891" v="2142" actId="20577"/>
          <ac:spMkLst>
            <pc:docMk/>
            <pc:sldMk cId="853136280" sldId="273"/>
            <ac:spMk id="4" creationId="{EB09520B-2AC3-496B-9B96-B50E5D8F35DE}"/>
          </ac:spMkLst>
        </pc:spChg>
        <pc:picChg chg="add mod">
          <ac:chgData name="Robertson, Preston" userId="d6b1b24e-66a9-4e00-a5ff-e68ab9528f8b" providerId="ADAL" clId="{069CAF86-2C34-462F-AD77-12273001453F}" dt="2022-03-31T07:28:47.451" v="2144" actId="1076"/>
          <ac:picMkLst>
            <pc:docMk/>
            <pc:sldMk cId="853136280" sldId="273"/>
            <ac:picMk id="5" creationId="{41519A89-C824-41BD-816C-3092AC6D4469}"/>
          </ac:picMkLst>
        </pc:picChg>
      </pc:sldChg>
      <pc:sldChg chg="modSp add mod modAnim">
        <pc:chgData name="Robertson, Preston" userId="d6b1b24e-66a9-4e00-a5ff-e68ab9528f8b" providerId="ADAL" clId="{069CAF86-2C34-462F-AD77-12273001453F}" dt="2022-03-31T06:54:13.040" v="905" actId="313"/>
        <pc:sldMkLst>
          <pc:docMk/>
          <pc:sldMk cId="3231430646" sldId="274"/>
        </pc:sldMkLst>
        <pc:spChg chg="mod">
          <ac:chgData name="Robertson, Preston" userId="d6b1b24e-66a9-4e00-a5ff-e68ab9528f8b" providerId="ADAL" clId="{069CAF86-2C34-462F-AD77-12273001453F}" dt="2022-03-31T06:51:30.959" v="598" actId="20577"/>
          <ac:spMkLst>
            <pc:docMk/>
            <pc:sldMk cId="3231430646" sldId="274"/>
            <ac:spMk id="4" creationId="{EB09520B-2AC3-496B-9B96-B50E5D8F35DE}"/>
          </ac:spMkLst>
        </pc:spChg>
        <pc:spChg chg="mod">
          <ac:chgData name="Robertson, Preston" userId="d6b1b24e-66a9-4e00-a5ff-e68ab9528f8b" providerId="ADAL" clId="{069CAF86-2C34-462F-AD77-12273001453F}" dt="2022-03-31T06:54:13.040" v="905" actId="313"/>
          <ac:spMkLst>
            <pc:docMk/>
            <pc:sldMk cId="3231430646" sldId="274"/>
            <ac:spMk id="6" creationId="{CB1E3CFA-A1E0-40AE-B2A8-ED3255A19B6F}"/>
          </ac:spMkLst>
        </pc:spChg>
      </pc:sldChg>
      <pc:sldChg chg="new del">
        <pc:chgData name="Robertson, Preston" userId="d6b1b24e-66a9-4e00-a5ff-e68ab9528f8b" providerId="ADAL" clId="{069CAF86-2C34-462F-AD77-12273001453F}" dt="2022-03-31T07:13:07.269" v="1847" actId="680"/>
        <pc:sldMkLst>
          <pc:docMk/>
          <pc:sldMk cId="1017219953" sldId="275"/>
        </pc:sldMkLst>
      </pc:sldChg>
      <pc:sldMasterChg chg="modSp mod">
        <pc:chgData name="Robertson, Preston" userId="d6b1b24e-66a9-4e00-a5ff-e68ab9528f8b" providerId="ADAL" clId="{069CAF86-2C34-462F-AD77-12273001453F}" dt="2022-03-31T06:35:36.124" v="176" actId="1076"/>
        <pc:sldMasterMkLst>
          <pc:docMk/>
          <pc:sldMasterMk cId="1715177975" sldId="2147483660"/>
        </pc:sldMasterMkLst>
        <pc:spChg chg="mod">
          <ac:chgData name="Robertson, Preston" userId="d6b1b24e-66a9-4e00-a5ff-e68ab9528f8b" providerId="ADAL" clId="{069CAF86-2C34-462F-AD77-12273001453F}" dt="2022-03-31T06:35:20.651" v="175" actId="20577"/>
          <ac:spMkLst>
            <pc:docMk/>
            <pc:sldMasterMk cId="1715177975" sldId="2147483660"/>
            <ac:spMk id="9" creationId="{00000000-0000-0000-0000-000000000000}"/>
          </ac:spMkLst>
        </pc:spChg>
        <pc:spChg chg="mod">
          <ac:chgData name="Robertson, Preston" userId="d6b1b24e-66a9-4e00-a5ff-e68ab9528f8b" providerId="ADAL" clId="{069CAF86-2C34-462F-AD77-12273001453F}" dt="2022-03-31T06:35:36.124" v="176" actId="1076"/>
          <ac:spMkLst>
            <pc:docMk/>
            <pc:sldMasterMk cId="1715177975" sldId="2147483660"/>
            <ac:spMk id="10" creationId="{4D699EE6-524C-4FDD-A23D-266B02DA9E8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E4515-329F-4464-BF72-08DB5004AE55}" type="datetimeFigureOut">
              <a:rPr lang="en-US" smtClean="0"/>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516C5-6B79-4E0D-B3CB-18FD1DCAB719}" type="slidenum">
              <a:rPr lang="en-US" smtClean="0"/>
              <a:t>‹#›</a:t>
            </a:fld>
            <a:endParaRPr lang="en-US"/>
          </a:p>
        </p:txBody>
      </p:sp>
    </p:spTree>
    <p:extLst>
      <p:ext uri="{BB962C8B-B14F-4D97-AF65-F5344CB8AC3E}">
        <p14:creationId xmlns:p14="http://schemas.microsoft.com/office/powerpoint/2010/main" val="61671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Introduce ourself, what we do and the department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B7746-7AB4-4E22-98C1-B156F1B8C8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2722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10</a:t>
            </a:fld>
            <a:endParaRPr lang="en-US"/>
          </a:p>
        </p:txBody>
      </p:sp>
    </p:spTree>
    <p:extLst>
      <p:ext uri="{BB962C8B-B14F-4D97-AF65-F5344CB8AC3E}">
        <p14:creationId xmlns:p14="http://schemas.microsoft.com/office/powerpoint/2010/main" val="313674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11</a:t>
            </a:fld>
            <a:endParaRPr lang="en-US"/>
          </a:p>
        </p:txBody>
      </p:sp>
    </p:spTree>
    <p:extLst>
      <p:ext uri="{BB962C8B-B14F-4D97-AF65-F5344CB8AC3E}">
        <p14:creationId xmlns:p14="http://schemas.microsoft.com/office/powerpoint/2010/main" val="2401797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12</a:t>
            </a:fld>
            <a:endParaRPr lang="en-US"/>
          </a:p>
        </p:txBody>
      </p:sp>
    </p:spTree>
    <p:extLst>
      <p:ext uri="{BB962C8B-B14F-4D97-AF65-F5344CB8AC3E}">
        <p14:creationId xmlns:p14="http://schemas.microsoft.com/office/powerpoint/2010/main" val="2999442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13</a:t>
            </a:fld>
            <a:endParaRPr lang="en-US"/>
          </a:p>
        </p:txBody>
      </p:sp>
    </p:spTree>
    <p:extLst>
      <p:ext uri="{BB962C8B-B14F-4D97-AF65-F5344CB8AC3E}">
        <p14:creationId xmlns:p14="http://schemas.microsoft.com/office/powerpoint/2010/main" val="3536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2</a:t>
            </a:fld>
            <a:endParaRPr lang="en-US"/>
          </a:p>
        </p:txBody>
      </p:sp>
    </p:spTree>
    <p:extLst>
      <p:ext uri="{BB962C8B-B14F-4D97-AF65-F5344CB8AC3E}">
        <p14:creationId xmlns:p14="http://schemas.microsoft.com/office/powerpoint/2010/main" val="158319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3</a:t>
            </a:fld>
            <a:endParaRPr lang="en-US"/>
          </a:p>
        </p:txBody>
      </p:sp>
    </p:spTree>
    <p:extLst>
      <p:ext uri="{BB962C8B-B14F-4D97-AF65-F5344CB8AC3E}">
        <p14:creationId xmlns:p14="http://schemas.microsoft.com/office/powerpoint/2010/main" val="3566279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4</a:t>
            </a:fld>
            <a:endParaRPr lang="en-US"/>
          </a:p>
        </p:txBody>
      </p:sp>
    </p:spTree>
    <p:extLst>
      <p:ext uri="{BB962C8B-B14F-4D97-AF65-F5344CB8AC3E}">
        <p14:creationId xmlns:p14="http://schemas.microsoft.com/office/powerpoint/2010/main" val="158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5</a:t>
            </a:fld>
            <a:endParaRPr lang="en-US"/>
          </a:p>
        </p:txBody>
      </p:sp>
    </p:spTree>
    <p:extLst>
      <p:ext uri="{BB962C8B-B14F-4D97-AF65-F5344CB8AC3E}">
        <p14:creationId xmlns:p14="http://schemas.microsoft.com/office/powerpoint/2010/main" val="2491405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6</a:t>
            </a:fld>
            <a:endParaRPr lang="en-US"/>
          </a:p>
        </p:txBody>
      </p:sp>
    </p:spTree>
    <p:extLst>
      <p:ext uri="{BB962C8B-B14F-4D97-AF65-F5344CB8AC3E}">
        <p14:creationId xmlns:p14="http://schemas.microsoft.com/office/powerpoint/2010/main" val="2274709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7</a:t>
            </a:fld>
            <a:endParaRPr lang="en-US"/>
          </a:p>
        </p:txBody>
      </p:sp>
    </p:spTree>
    <p:extLst>
      <p:ext uri="{BB962C8B-B14F-4D97-AF65-F5344CB8AC3E}">
        <p14:creationId xmlns:p14="http://schemas.microsoft.com/office/powerpoint/2010/main" val="119890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8</a:t>
            </a:fld>
            <a:endParaRPr lang="en-US"/>
          </a:p>
        </p:txBody>
      </p:sp>
    </p:spTree>
    <p:extLst>
      <p:ext uri="{BB962C8B-B14F-4D97-AF65-F5344CB8AC3E}">
        <p14:creationId xmlns:p14="http://schemas.microsoft.com/office/powerpoint/2010/main" val="826016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9</a:t>
            </a:fld>
            <a:endParaRPr lang="en-US"/>
          </a:p>
        </p:txBody>
      </p:sp>
    </p:spTree>
    <p:extLst>
      <p:ext uri="{BB962C8B-B14F-4D97-AF65-F5344CB8AC3E}">
        <p14:creationId xmlns:p14="http://schemas.microsoft.com/office/powerpoint/2010/main" val="85513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2376" y="569312"/>
            <a:ext cx="7540024" cy="2040759"/>
          </a:xfrm>
        </p:spPr>
        <p:txBody>
          <a:bodyPr/>
          <a:lstStyle/>
          <a:p>
            <a:r>
              <a:rPr lang="en-US"/>
              <a:t>Click to edit Master </a:t>
            </a:r>
            <a:br>
              <a:rPr lang="en-US"/>
            </a:br>
            <a:r>
              <a:rPr lang="en-US"/>
              <a:t>title style</a:t>
            </a:r>
          </a:p>
        </p:txBody>
      </p:sp>
      <p:sp>
        <p:nvSpPr>
          <p:cNvPr id="3" name="Subtitle 2"/>
          <p:cNvSpPr>
            <a:spLocks noGrp="1"/>
          </p:cNvSpPr>
          <p:nvPr>
            <p:ph type="subTitle" idx="1"/>
          </p:nvPr>
        </p:nvSpPr>
        <p:spPr>
          <a:xfrm>
            <a:off x="4042377" y="2890347"/>
            <a:ext cx="7540023" cy="274845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Picture Placeholder 2"/>
          <p:cNvSpPr>
            <a:spLocks noGrp="1"/>
          </p:cNvSpPr>
          <p:nvPr>
            <p:ph type="pic" idx="14"/>
          </p:nvPr>
        </p:nvSpPr>
        <p:spPr>
          <a:xfrm>
            <a:off x="0" y="1"/>
            <a:ext cx="3678621" cy="5940101"/>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137430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bg.jpg"/>
          <p:cNvPicPr>
            <a:picLocks noChangeAspect="1"/>
          </p:cNvPicPr>
          <p:nvPr userDrawn="1"/>
        </p:nvPicPr>
        <p:blipFill>
          <a:blip r:embed="rId2" cstate="email">
            <a:alphaModFix amt="60000"/>
            <a:extLst>
              <a:ext uri="{28A0092B-C50C-407E-A947-70E740481C1C}">
                <a14:useLocalDpi xmlns:a14="http://schemas.microsoft.com/office/drawing/2010/main" val="0"/>
              </a:ext>
            </a:extLst>
          </a:blip>
          <a:stretch>
            <a:fillRect/>
          </a:stretch>
        </p:blipFill>
        <p:spPr>
          <a:xfrm>
            <a:off x="0" y="-19707"/>
            <a:ext cx="12192000" cy="6877707"/>
          </a:xfrm>
          <a:prstGeom prst="rect">
            <a:avLst/>
          </a:prstGeom>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692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8942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5343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3820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Picture Placeholder 2"/>
          <p:cNvSpPr>
            <a:spLocks noGrp="1"/>
          </p:cNvSpPr>
          <p:nvPr>
            <p:ph type="pic" idx="13"/>
          </p:nvPr>
        </p:nvSpPr>
        <p:spPr>
          <a:xfrm>
            <a:off x="534782" y="430146"/>
            <a:ext cx="11196305" cy="5182226"/>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396342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1117" y="274639"/>
            <a:ext cx="10831283" cy="1143000"/>
          </a:xfrm>
        </p:spPr>
        <p:txBody>
          <a:bodyPr/>
          <a:lstStyle/>
          <a:p>
            <a:r>
              <a:rPr lang="en-US"/>
              <a:t>Click to edit Master title style</a:t>
            </a:r>
          </a:p>
        </p:txBody>
      </p:sp>
      <p:sp>
        <p:nvSpPr>
          <p:cNvPr id="3" name="Content Placeholder 2"/>
          <p:cNvSpPr>
            <a:spLocks noGrp="1"/>
          </p:cNvSpPr>
          <p:nvPr>
            <p:ph idx="1"/>
          </p:nvPr>
        </p:nvSpPr>
        <p:spPr>
          <a:xfrm>
            <a:off x="751117" y="1600201"/>
            <a:ext cx="10831283" cy="39507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2"/>
          <p:cNvSpPr>
            <a:spLocks noGrp="1"/>
          </p:cNvSpPr>
          <p:nvPr>
            <p:ph type="pic" idx="13"/>
          </p:nvPr>
        </p:nvSpPr>
        <p:spPr>
          <a:xfrm>
            <a:off x="8312515" y="1600202"/>
            <a:ext cx="3269885" cy="2988015"/>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113088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2537" y="4501931"/>
            <a:ext cx="10233751" cy="126704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92536" y="3011380"/>
            <a:ext cx="10233752" cy="139552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Picture Placeholder 2"/>
          <p:cNvSpPr>
            <a:spLocks noGrp="1"/>
          </p:cNvSpPr>
          <p:nvPr>
            <p:ph type="pic" idx="13"/>
          </p:nvPr>
        </p:nvSpPr>
        <p:spPr>
          <a:xfrm>
            <a:off x="1092535" y="378938"/>
            <a:ext cx="10233751" cy="2417007"/>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3513573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11" y="274639"/>
            <a:ext cx="11049789" cy="1143000"/>
          </a:xfrm>
        </p:spPr>
        <p:txBody>
          <a:bodyPr/>
          <a:lstStyle/>
          <a:p>
            <a:r>
              <a:rPr lang="en-US"/>
              <a:t>Click to edit Master title style</a:t>
            </a:r>
          </a:p>
        </p:txBody>
      </p:sp>
      <p:sp>
        <p:nvSpPr>
          <p:cNvPr id="3" name="Content Placeholder 2"/>
          <p:cNvSpPr>
            <a:spLocks noGrp="1"/>
          </p:cNvSpPr>
          <p:nvPr>
            <p:ph sz="half" idx="1"/>
          </p:nvPr>
        </p:nvSpPr>
        <p:spPr>
          <a:xfrm>
            <a:off x="532611" y="1600202"/>
            <a:ext cx="5462671" cy="40838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09386" y="1600202"/>
            <a:ext cx="5273017" cy="40838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125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78621" y="274638"/>
            <a:ext cx="7903779" cy="741363"/>
          </a:xfrm>
        </p:spPr>
        <p:txBody>
          <a:bodyPr>
            <a:noAutofit/>
          </a:bodyPr>
          <a:lstStyle>
            <a:lvl1pPr>
              <a:defRPr sz="3800"/>
            </a:lvl1pPr>
          </a:lstStyle>
          <a:p>
            <a:r>
              <a:rPr lang="en-US"/>
              <a:t>Click to edit Master title style</a:t>
            </a:r>
          </a:p>
        </p:txBody>
      </p:sp>
      <p:sp>
        <p:nvSpPr>
          <p:cNvPr id="3" name="Text Placeholder 2"/>
          <p:cNvSpPr>
            <a:spLocks noGrp="1"/>
          </p:cNvSpPr>
          <p:nvPr>
            <p:ph type="body" idx="1"/>
          </p:nvPr>
        </p:nvSpPr>
        <p:spPr>
          <a:xfrm>
            <a:off x="3678621" y="1215233"/>
            <a:ext cx="3993931"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78621" y="1854994"/>
            <a:ext cx="3993931" cy="38597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906115" y="1215233"/>
            <a:ext cx="367628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906115" y="1854994"/>
            <a:ext cx="3676285" cy="38597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2"/>
          <p:cNvSpPr>
            <a:spLocks noGrp="1"/>
          </p:cNvSpPr>
          <p:nvPr>
            <p:ph type="pic" idx="13"/>
          </p:nvPr>
        </p:nvSpPr>
        <p:spPr>
          <a:xfrm>
            <a:off x="207023" y="274638"/>
            <a:ext cx="3269885" cy="2623723"/>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12" name="Picture Placeholder 2"/>
          <p:cNvSpPr>
            <a:spLocks noGrp="1"/>
          </p:cNvSpPr>
          <p:nvPr>
            <p:ph type="pic" idx="14"/>
          </p:nvPr>
        </p:nvSpPr>
        <p:spPr>
          <a:xfrm>
            <a:off x="207023" y="3116479"/>
            <a:ext cx="3269885" cy="2598308"/>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18277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81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2"/>
          <p:cNvSpPr>
            <a:spLocks noGrp="1"/>
          </p:cNvSpPr>
          <p:nvPr>
            <p:ph type="pic" idx="13"/>
          </p:nvPr>
        </p:nvSpPr>
        <p:spPr>
          <a:xfrm>
            <a:off x="288964" y="348214"/>
            <a:ext cx="5187365" cy="5233432"/>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7" name="Content Placeholder 2"/>
          <p:cNvSpPr>
            <a:spLocks noGrp="1"/>
          </p:cNvSpPr>
          <p:nvPr>
            <p:ph idx="1"/>
          </p:nvPr>
        </p:nvSpPr>
        <p:spPr>
          <a:xfrm>
            <a:off x="5817746" y="348215"/>
            <a:ext cx="5913340" cy="530512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350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4535" y="273050"/>
            <a:ext cx="6733740"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952830" y="273053"/>
            <a:ext cx="3629572" cy="53802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4535" y="1435103"/>
            <a:ext cx="6733740" cy="421823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145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6938" y="4800601"/>
            <a:ext cx="1058546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96938" y="402899"/>
            <a:ext cx="10585463" cy="432467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96938" y="5367339"/>
            <a:ext cx="10585463" cy="4396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898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997" y="274639"/>
            <a:ext cx="1066740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4997" y="1600201"/>
            <a:ext cx="10667403" cy="3950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3" y="5940102"/>
            <a:ext cx="12191997" cy="917899"/>
          </a:xfrm>
          <a:prstGeom prst="rect">
            <a:avLst/>
          </a:prstGeom>
          <a:solidFill>
            <a:srgbClr val="5D17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Box 8"/>
          <p:cNvSpPr txBox="1"/>
          <p:nvPr userDrawn="1"/>
        </p:nvSpPr>
        <p:spPr>
          <a:xfrm>
            <a:off x="8629934" y="6045108"/>
            <a:ext cx="3387816" cy="707886"/>
          </a:xfrm>
          <a:prstGeom prst="rect">
            <a:avLst/>
          </a:prstGeom>
          <a:noFill/>
        </p:spPr>
        <p:txBody>
          <a:bodyPr wrap="square" rtlCol="0">
            <a:spAutoFit/>
          </a:bodyPr>
          <a:lstStyle/>
          <a:p>
            <a:pPr algn="r"/>
            <a:r>
              <a:rPr lang="en-US" sz="2000">
                <a:solidFill>
                  <a:schemeClr val="bg1"/>
                </a:solidFill>
                <a:latin typeface="+mj-lt"/>
              </a:rPr>
              <a:t>IE 8000 GANs DIS</a:t>
            </a:r>
            <a:br>
              <a:rPr lang="en-US" sz="2000">
                <a:solidFill>
                  <a:schemeClr val="bg1"/>
                </a:solidFill>
                <a:latin typeface="+mj-lt"/>
              </a:rPr>
            </a:br>
            <a:r>
              <a:rPr lang="en-US" sz="2000">
                <a:solidFill>
                  <a:schemeClr val="bg1"/>
                </a:solidFill>
                <a:latin typeface="+mj-lt"/>
              </a:rPr>
              <a:t>Spring 2022</a:t>
            </a:r>
          </a:p>
        </p:txBody>
      </p:sp>
      <p:pic>
        <p:nvPicPr>
          <p:cNvPr id="7" name="Graphic 6">
            <a:extLst>
              <a:ext uri="{FF2B5EF4-FFF2-40B4-BE49-F238E27FC236}">
                <a16:creationId xmlns:a16="http://schemas.microsoft.com/office/drawing/2014/main" id="{5B59FDA9-F8BE-4BB0-82E2-90EAB866AD38}"/>
              </a:ext>
            </a:extLst>
          </p:cNvPr>
          <p:cNvPicPr>
            <a:picLocks noChangeAspect="1"/>
          </p:cNvPicPr>
          <p:nvPr userDrawn="1"/>
        </p:nvPicPr>
        <p:blipFill>
          <a:blip r:embed="rId16" cstate="email">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 y="5943048"/>
            <a:ext cx="5161922" cy="970475"/>
          </a:xfrm>
          <a:prstGeom prst="rect">
            <a:avLst/>
          </a:prstGeom>
        </p:spPr>
      </p:pic>
      <p:sp>
        <p:nvSpPr>
          <p:cNvPr id="10" name="Slide Number Placeholder 5">
            <a:extLst>
              <a:ext uri="{FF2B5EF4-FFF2-40B4-BE49-F238E27FC236}">
                <a16:creationId xmlns:a16="http://schemas.microsoft.com/office/drawing/2014/main" id="{4D699EE6-524C-4FDD-A23D-266B02DA9E8F}"/>
              </a:ext>
            </a:extLst>
          </p:cNvPr>
          <p:cNvSpPr>
            <a:spLocks noGrp="1"/>
          </p:cNvSpPr>
          <p:nvPr>
            <p:ph type="sldNum" sz="quarter" idx="4"/>
          </p:nvPr>
        </p:nvSpPr>
        <p:spPr>
          <a:xfrm>
            <a:off x="11192132" y="274639"/>
            <a:ext cx="780535" cy="425681"/>
          </a:xfrm>
          <a:prstGeom prst="rect">
            <a:avLst/>
          </a:prstGeom>
        </p:spPr>
        <p:txBody>
          <a:bodyPr/>
          <a:lstStyle/>
          <a:p>
            <a:fld id="{5B97EBFB-D3D3-45E4-9993-F6DFFFA71E2A}" type="slidenum">
              <a:rPr lang="en-US" smtClean="0"/>
              <a:t>‹#›</a:t>
            </a:fld>
            <a:endParaRPr lang="en-US"/>
          </a:p>
        </p:txBody>
      </p:sp>
    </p:spTree>
    <p:extLst>
      <p:ext uri="{BB962C8B-B14F-4D97-AF65-F5344CB8AC3E}">
        <p14:creationId xmlns:p14="http://schemas.microsoft.com/office/powerpoint/2010/main" val="171517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4572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D2E2B"/>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54565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54565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54565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05543" y="1930623"/>
            <a:ext cx="10580914" cy="1098053"/>
          </a:xfrm>
        </p:spPr>
        <p:txBody>
          <a:bodyPr>
            <a:normAutofit/>
          </a:bodyPr>
          <a:lstStyle/>
          <a:p>
            <a:pPr algn="l"/>
            <a:r>
              <a:rPr lang="en-US" b="1"/>
              <a:t>Recurrent GANs Model</a:t>
            </a:r>
          </a:p>
        </p:txBody>
      </p:sp>
      <p:sp>
        <p:nvSpPr>
          <p:cNvPr id="8" name="TextBox 7">
            <a:extLst>
              <a:ext uri="{FF2B5EF4-FFF2-40B4-BE49-F238E27FC236}">
                <a16:creationId xmlns:a16="http://schemas.microsoft.com/office/drawing/2014/main" id="{53831543-BF76-4A34-8320-1854E3A55251}"/>
              </a:ext>
            </a:extLst>
          </p:cNvPr>
          <p:cNvSpPr txBox="1"/>
          <p:nvPr/>
        </p:nvSpPr>
        <p:spPr>
          <a:xfrm>
            <a:off x="805543" y="3244334"/>
            <a:ext cx="6098058" cy="646331"/>
          </a:xfrm>
          <a:prstGeom prst="rect">
            <a:avLst/>
          </a:prstGeom>
          <a:noFill/>
        </p:spPr>
        <p:txBody>
          <a:bodyPr wrap="square">
            <a:spAutoFit/>
          </a:bodyPr>
          <a:lstStyle/>
          <a:p>
            <a:r>
              <a:rPr lang="en-US"/>
              <a:t>Week 11: (4/01/2022)</a:t>
            </a:r>
            <a:br>
              <a:rPr lang="en-US"/>
            </a:br>
            <a:r>
              <a:rPr lang="en-US"/>
              <a:t>Team Lead: Preston Robertson</a:t>
            </a:r>
            <a:r>
              <a:rPr lang="en-US" b="1"/>
              <a:t> </a:t>
            </a:r>
            <a:endParaRPr lang="en-US"/>
          </a:p>
        </p:txBody>
      </p:sp>
      <p:pic>
        <p:nvPicPr>
          <p:cNvPr id="3" name="Picture 2" descr="Diagram&#10;&#10;Description automatically generated">
            <a:extLst>
              <a:ext uri="{FF2B5EF4-FFF2-40B4-BE49-F238E27FC236}">
                <a16:creationId xmlns:a16="http://schemas.microsoft.com/office/drawing/2014/main" id="{D00387B7-0DD5-49F3-A956-378D5F25A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675" y="3028676"/>
            <a:ext cx="4547478" cy="2370039"/>
          </a:xfrm>
          <a:prstGeom prst="rect">
            <a:avLst/>
          </a:prstGeom>
          <a:ln w="38100">
            <a:solidFill>
              <a:schemeClr val="accent1"/>
            </a:solidFill>
          </a:ln>
        </p:spPr>
      </p:pic>
    </p:spTree>
    <p:extLst>
      <p:ext uri="{BB962C8B-B14F-4D97-AF65-F5344CB8AC3E}">
        <p14:creationId xmlns:p14="http://schemas.microsoft.com/office/powerpoint/2010/main" val="11269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Novel Idea: Theory</a:t>
            </a:r>
          </a:p>
        </p:txBody>
      </p:sp>
      <p:sp>
        <p:nvSpPr>
          <p:cNvPr id="6" name="TextBox 5">
            <a:extLst>
              <a:ext uri="{FF2B5EF4-FFF2-40B4-BE49-F238E27FC236}">
                <a16:creationId xmlns:a16="http://schemas.microsoft.com/office/drawing/2014/main" id="{CB1E3CFA-A1E0-40AE-B2A8-ED3255A19B6F}"/>
              </a:ext>
            </a:extLst>
          </p:cNvPr>
          <p:cNvSpPr txBox="1"/>
          <p:nvPr/>
        </p:nvSpPr>
        <p:spPr>
          <a:xfrm>
            <a:off x="725129" y="1438834"/>
            <a:ext cx="5370871" cy="3693319"/>
          </a:xfrm>
          <a:prstGeom prst="rect">
            <a:avLst/>
          </a:prstGeom>
          <a:noFill/>
        </p:spPr>
        <p:txBody>
          <a:bodyPr wrap="square">
            <a:spAutoFit/>
          </a:bodyPr>
          <a:lstStyle/>
          <a:p>
            <a:r>
              <a:rPr lang="en-US" b="1"/>
              <a:t>Theory: </a:t>
            </a:r>
            <a:r>
              <a:rPr lang="en-US"/>
              <a:t>Use recurrent GANs to recreate lost data from visual/thermal sensing methods.</a:t>
            </a:r>
            <a:br>
              <a:rPr lang="en-US"/>
            </a:br>
            <a:br>
              <a:rPr lang="en-US"/>
            </a:br>
            <a:r>
              <a:rPr lang="en-US" b="1"/>
              <a:t>Reason: </a:t>
            </a:r>
            <a:r>
              <a:rPr lang="en-US"/>
              <a:t>The main issue of using visual/thermal sensing methods is its loss of data due to the light source from the heat of AM.</a:t>
            </a:r>
            <a:br>
              <a:rPr lang="en-US"/>
            </a:br>
            <a:br>
              <a:rPr lang="en-US"/>
            </a:br>
            <a:r>
              <a:rPr lang="en-US" b="1"/>
              <a:t>How:</a:t>
            </a:r>
            <a:r>
              <a:rPr lang="en-US"/>
              <a:t> Using the video, and previous data points from the latent space. Create a GANs architecture to create a conditional image that matches the missing data.</a:t>
            </a:r>
          </a:p>
          <a:p>
            <a:r>
              <a:rPr lang="en-US" b="1" i="1"/>
              <a:t>*</a:t>
            </a:r>
            <a:r>
              <a:rPr lang="en-US" i="1"/>
              <a:t>Used in post-processing and not in-situ</a:t>
            </a:r>
            <a:endParaRPr lang="en-US" b="1" i="1"/>
          </a:p>
          <a:p>
            <a:endParaRPr lang="en-US"/>
          </a:p>
        </p:txBody>
      </p:sp>
      <p:sp>
        <p:nvSpPr>
          <p:cNvPr id="5" name="TextBox 4">
            <a:extLst>
              <a:ext uri="{FF2B5EF4-FFF2-40B4-BE49-F238E27FC236}">
                <a16:creationId xmlns:a16="http://schemas.microsoft.com/office/drawing/2014/main" id="{25137029-CA8F-4277-A7FB-B2E498FDA420}"/>
              </a:ext>
            </a:extLst>
          </p:cNvPr>
          <p:cNvSpPr txBox="1"/>
          <p:nvPr/>
        </p:nvSpPr>
        <p:spPr>
          <a:xfrm>
            <a:off x="11094098" y="365354"/>
            <a:ext cx="460289" cy="369332"/>
          </a:xfrm>
          <a:prstGeom prst="rect">
            <a:avLst/>
          </a:prstGeom>
          <a:noFill/>
        </p:spPr>
        <p:txBody>
          <a:bodyPr wrap="square">
            <a:spAutoFit/>
          </a:bodyPr>
          <a:lstStyle/>
          <a:p>
            <a:r>
              <a:rPr lang="en-US"/>
              <a:t>8</a:t>
            </a:r>
          </a:p>
        </p:txBody>
      </p:sp>
      <p:pic>
        <p:nvPicPr>
          <p:cNvPr id="3" name="Picture 2" descr="A picture containing graphical user interface&#10;&#10;Description automatically generated">
            <a:extLst>
              <a:ext uri="{FF2B5EF4-FFF2-40B4-BE49-F238E27FC236}">
                <a16:creationId xmlns:a16="http://schemas.microsoft.com/office/drawing/2014/main" id="{83885D8F-5FA5-4CC2-9D5F-30E2FAB87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3" y="642505"/>
            <a:ext cx="4161442" cy="2572003"/>
          </a:xfrm>
          <a:prstGeom prst="rect">
            <a:avLst/>
          </a:prstGeom>
          <a:ln w="38100">
            <a:solidFill>
              <a:schemeClr val="accent1"/>
            </a:solidFill>
          </a:ln>
        </p:spPr>
      </p:pic>
      <p:pic>
        <p:nvPicPr>
          <p:cNvPr id="8" name="Picture 7" descr="A picture containing indoor&#10;&#10;Description automatically generated">
            <a:extLst>
              <a:ext uri="{FF2B5EF4-FFF2-40B4-BE49-F238E27FC236}">
                <a16:creationId xmlns:a16="http://schemas.microsoft.com/office/drawing/2014/main" id="{B7F5AAC1-EDD0-4FF7-BAF0-FF2C3D9C6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175" y="3524779"/>
            <a:ext cx="2686050" cy="1704975"/>
          </a:xfrm>
          <a:prstGeom prst="rect">
            <a:avLst/>
          </a:prstGeom>
          <a:ln w="38100">
            <a:solidFill>
              <a:schemeClr val="accent1"/>
            </a:solidFill>
          </a:ln>
        </p:spPr>
      </p:pic>
    </p:spTree>
    <p:extLst>
      <p:ext uri="{BB962C8B-B14F-4D97-AF65-F5344CB8AC3E}">
        <p14:creationId xmlns:p14="http://schemas.microsoft.com/office/powerpoint/2010/main" val="10599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What’s Next</a:t>
            </a:r>
          </a:p>
        </p:txBody>
      </p:sp>
      <p:sp>
        <p:nvSpPr>
          <p:cNvPr id="6" name="TextBox 5">
            <a:extLst>
              <a:ext uri="{FF2B5EF4-FFF2-40B4-BE49-F238E27FC236}">
                <a16:creationId xmlns:a16="http://schemas.microsoft.com/office/drawing/2014/main" id="{CB1E3CFA-A1E0-40AE-B2A8-ED3255A19B6F}"/>
              </a:ext>
            </a:extLst>
          </p:cNvPr>
          <p:cNvSpPr txBox="1"/>
          <p:nvPr/>
        </p:nvSpPr>
        <p:spPr>
          <a:xfrm>
            <a:off x="725129" y="1438834"/>
            <a:ext cx="5370871" cy="1477328"/>
          </a:xfrm>
          <a:prstGeom prst="rect">
            <a:avLst/>
          </a:prstGeom>
          <a:noFill/>
        </p:spPr>
        <p:txBody>
          <a:bodyPr wrap="square">
            <a:spAutoFit/>
          </a:bodyPr>
          <a:lstStyle/>
          <a:p>
            <a:r>
              <a:rPr lang="en-US" b="1"/>
              <a:t>Next Week</a:t>
            </a:r>
            <a:r>
              <a:rPr lang="en-US"/>
              <a:t>: Just a recurrent GANs will not be good enough, since images will need to be conditionalized through </a:t>
            </a:r>
            <a:r>
              <a:rPr lang="en-US" err="1"/>
              <a:t>cGANs</a:t>
            </a:r>
            <a:r>
              <a:rPr lang="en-US"/>
              <a:t>.</a:t>
            </a:r>
          </a:p>
          <a:p>
            <a:r>
              <a:rPr lang="en-US" i="1"/>
              <a:t>*This is Durant’s topic next week. </a:t>
            </a:r>
          </a:p>
          <a:p>
            <a:endParaRPr lang="en-US"/>
          </a:p>
        </p:txBody>
      </p:sp>
      <p:sp>
        <p:nvSpPr>
          <p:cNvPr id="5" name="TextBox 4">
            <a:extLst>
              <a:ext uri="{FF2B5EF4-FFF2-40B4-BE49-F238E27FC236}">
                <a16:creationId xmlns:a16="http://schemas.microsoft.com/office/drawing/2014/main" id="{25137029-CA8F-4277-A7FB-B2E498FDA420}"/>
              </a:ext>
            </a:extLst>
          </p:cNvPr>
          <p:cNvSpPr txBox="1"/>
          <p:nvPr/>
        </p:nvSpPr>
        <p:spPr>
          <a:xfrm>
            <a:off x="11094098" y="365354"/>
            <a:ext cx="460289" cy="369332"/>
          </a:xfrm>
          <a:prstGeom prst="rect">
            <a:avLst/>
          </a:prstGeom>
          <a:noFill/>
        </p:spPr>
        <p:txBody>
          <a:bodyPr wrap="square">
            <a:spAutoFit/>
          </a:bodyPr>
          <a:lstStyle/>
          <a:p>
            <a:r>
              <a:rPr lang="en-US" dirty="0"/>
              <a:t>9</a:t>
            </a:r>
            <a:endParaRPr lang="en-US"/>
          </a:p>
        </p:txBody>
      </p:sp>
    </p:spTree>
    <p:extLst>
      <p:ext uri="{BB962C8B-B14F-4D97-AF65-F5344CB8AC3E}">
        <p14:creationId xmlns:p14="http://schemas.microsoft.com/office/powerpoint/2010/main" val="323143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Questions?</a:t>
            </a:r>
          </a:p>
        </p:txBody>
      </p:sp>
    </p:spTree>
    <p:extLst>
      <p:ext uri="{BB962C8B-B14F-4D97-AF65-F5344CB8AC3E}">
        <p14:creationId xmlns:p14="http://schemas.microsoft.com/office/powerpoint/2010/main" val="1865832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References</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5370871" cy="3139321"/>
          </a:xfrm>
          <a:prstGeom prst="rect">
            <a:avLst/>
          </a:prstGeom>
          <a:noFill/>
        </p:spPr>
        <p:txBody>
          <a:bodyPr wrap="square">
            <a:spAutoFit/>
          </a:bodyPr>
          <a:lstStyle/>
          <a:p>
            <a:r>
              <a:rPr lang="en-US"/>
              <a:t>Objective: </a:t>
            </a:r>
          </a:p>
          <a:p>
            <a:r>
              <a:rPr lang="en-US"/>
              <a:t>…</a:t>
            </a:r>
          </a:p>
          <a:p>
            <a:r>
              <a:rPr lang="en-US"/>
              <a:t>Method:</a:t>
            </a:r>
          </a:p>
          <a:p>
            <a:r>
              <a:rPr lang="en-US"/>
              <a:t>…</a:t>
            </a:r>
          </a:p>
          <a:p>
            <a:r>
              <a:rPr lang="en-US"/>
              <a:t>Set-up:</a:t>
            </a:r>
          </a:p>
          <a:p>
            <a:r>
              <a:rPr lang="en-US"/>
              <a:t>…</a:t>
            </a:r>
          </a:p>
          <a:p>
            <a:r>
              <a:rPr lang="en-US"/>
              <a:t>Conclusion:</a:t>
            </a:r>
          </a:p>
          <a:p>
            <a:r>
              <a:rPr lang="en-US"/>
              <a:t>…</a:t>
            </a:r>
          </a:p>
          <a:p>
            <a:r>
              <a:rPr lang="en-US"/>
              <a:t>Discussion:</a:t>
            </a:r>
          </a:p>
          <a:p>
            <a:r>
              <a:rPr lang="en-US"/>
              <a:t>…</a:t>
            </a:r>
          </a:p>
          <a:p>
            <a:endParaRPr lang="en-US"/>
          </a:p>
        </p:txBody>
      </p:sp>
    </p:spTree>
    <p:extLst>
      <p:ext uri="{BB962C8B-B14F-4D97-AF65-F5344CB8AC3E}">
        <p14:creationId xmlns:p14="http://schemas.microsoft.com/office/powerpoint/2010/main" val="407323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4" y="30539"/>
            <a:ext cx="10998714"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Recap: GANs Evaluation</a:t>
            </a:r>
          </a:p>
        </p:txBody>
      </p:sp>
      <p:sp>
        <p:nvSpPr>
          <p:cNvPr id="7" name="TextBox 6">
            <a:extLst>
              <a:ext uri="{FF2B5EF4-FFF2-40B4-BE49-F238E27FC236}">
                <a16:creationId xmlns:a16="http://schemas.microsoft.com/office/drawing/2014/main" id="{33353D7F-F3E5-480C-9B64-1D3D6EE27895}"/>
              </a:ext>
            </a:extLst>
          </p:cNvPr>
          <p:cNvSpPr txBox="1"/>
          <p:nvPr/>
        </p:nvSpPr>
        <p:spPr>
          <a:xfrm>
            <a:off x="11094098" y="365354"/>
            <a:ext cx="460289" cy="369332"/>
          </a:xfrm>
          <a:prstGeom prst="rect">
            <a:avLst/>
          </a:prstGeom>
          <a:noFill/>
        </p:spPr>
        <p:txBody>
          <a:bodyPr wrap="square">
            <a:spAutoFit/>
          </a:bodyPr>
          <a:lstStyle/>
          <a:p>
            <a:r>
              <a:rPr lang="en-US"/>
              <a:t>2</a:t>
            </a:r>
          </a:p>
        </p:txBody>
      </p:sp>
      <p:sp>
        <p:nvSpPr>
          <p:cNvPr id="8" name="TextBox 7">
            <a:extLst>
              <a:ext uri="{FF2B5EF4-FFF2-40B4-BE49-F238E27FC236}">
                <a16:creationId xmlns:a16="http://schemas.microsoft.com/office/drawing/2014/main" id="{B4826B3D-92A7-4425-89D8-1BA315FA0100}"/>
              </a:ext>
            </a:extLst>
          </p:cNvPr>
          <p:cNvSpPr txBox="1"/>
          <p:nvPr/>
        </p:nvSpPr>
        <p:spPr>
          <a:xfrm>
            <a:off x="922866" y="1438834"/>
            <a:ext cx="5080001" cy="3139321"/>
          </a:xfrm>
          <a:prstGeom prst="rect">
            <a:avLst/>
          </a:prstGeom>
          <a:noFill/>
        </p:spPr>
        <p:txBody>
          <a:bodyPr wrap="square">
            <a:spAutoFit/>
          </a:bodyPr>
          <a:lstStyle/>
          <a:p>
            <a:r>
              <a:rPr lang="en-US" b="1" dirty="0"/>
              <a:t>Update: </a:t>
            </a:r>
            <a:r>
              <a:rPr lang="en-US" dirty="0"/>
              <a:t>This topic is not covered in the book. This topic is very new, and little to almost no research has been done into this topic.</a:t>
            </a:r>
          </a:p>
          <a:p>
            <a:r>
              <a:rPr lang="en-US" b="1" i="1" dirty="0"/>
              <a:t>*</a:t>
            </a:r>
            <a:r>
              <a:rPr lang="en-US" i="1" dirty="0"/>
              <a:t>This is due to the difficulty of implementing both models separately. </a:t>
            </a:r>
            <a:br>
              <a:rPr lang="en-US" b="1" dirty="0"/>
            </a:br>
            <a:br>
              <a:rPr lang="en-US" b="1" dirty="0"/>
            </a:br>
            <a:br>
              <a:rPr lang="en-US" b="1" dirty="0"/>
            </a:br>
            <a:r>
              <a:rPr lang="en-US" b="1" dirty="0"/>
              <a:t>Recap: </a:t>
            </a:r>
            <a:r>
              <a:rPr lang="en-US" dirty="0"/>
              <a:t>GANs Loss Functions, least squared and Wasserstein are two of the most popular loss functions for GANs as one implements more of </a:t>
            </a:r>
            <a:r>
              <a:rPr lang="en-US"/>
              <a:t>a gradient. </a:t>
            </a:r>
          </a:p>
        </p:txBody>
      </p:sp>
    </p:spTree>
    <p:extLst>
      <p:ext uri="{BB962C8B-B14F-4D97-AF65-F5344CB8AC3E}">
        <p14:creationId xmlns:p14="http://schemas.microsoft.com/office/powerpoint/2010/main" val="178752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Overview:</a:t>
            </a:r>
          </a:p>
        </p:txBody>
      </p:sp>
      <p:sp>
        <p:nvSpPr>
          <p:cNvPr id="6" name="TextBox 5">
            <a:extLst>
              <a:ext uri="{FF2B5EF4-FFF2-40B4-BE49-F238E27FC236}">
                <a16:creationId xmlns:a16="http://schemas.microsoft.com/office/drawing/2014/main" id="{CB1E3CFA-A1E0-40AE-B2A8-ED3255A19B6F}"/>
              </a:ext>
            </a:extLst>
          </p:cNvPr>
          <p:cNvSpPr txBox="1"/>
          <p:nvPr/>
        </p:nvSpPr>
        <p:spPr>
          <a:xfrm>
            <a:off x="725129" y="1191387"/>
            <a:ext cx="5591004" cy="5078313"/>
          </a:xfrm>
          <a:prstGeom prst="rect">
            <a:avLst/>
          </a:prstGeom>
          <a:noFill/>
        </p:spPr>
        <p:txBody>
          <a:bodyPr wrap="square">
            <a:spAutoFit/>
          </a:bodyPr>
          <a:lstStyle/>
          <a:p>
            <a:r>
              <a:rPr lang="en-US" b="1"/>
              <a:t>Objective: </a:t>
            </a:r>
            <a:r>
              <a:rPr lang="en-US"/>
              <a:t>Learn recurrent GANs and how to apply them to our research.</a:t>
            </a:r>
          </a:p>
          <a:p>
            <a:endParaRPr lang="en-US"/>
          </a:p>
          <a:p>
            <a:r>
              <a:rPr lang="en-US" b="1"/>
              <a:t>Overview:</a:t>
            </a:r>
            <a:endParaRPr lang="en-US"/>
          </a:p>
          <a:p>
            <a:pPr marL="342900" indent="-342900">
              <a:buFont typeface="+mj-lt"/>
              <a:buAutoNum type="arabicPeriod"/>
            </a:pPr>
            <a:r>
              <a:rPr lang="en-US"/>
              <a:t>Recurrent Neural Networks</a:t>
            </a:r>
          </a:p>
          <a:p>
            <a:pPr marL="342900" indent="-342900">
              <a:buFont typeface="+mj-lt"/>
              <a:buAutoNum type="arabicPeriod"/>
            </a:pPr>
            <a:r>
              <a:rPr lang="en-US"/>
              <a:t>2D Recurrent GANs</a:t>
            </a:r>
          </a:p>
          <a:p>
            <a:pPr marL="342900" indent="-342900">
              <a:buFont typeface="+mj-lt"/>
              <a:buAutoNum type="arabicPeriod"/>
            </a:pPr>
            <a:r>
              <a:rPr lang="en-US"/>
              <a:t>Literature Review</a:t>
            </a:r>
          </a:p>
          <a:p>
            <a:pPr marL="800100" lvl="1" indent="-342900">
              <a:buFont typeface="Arial" panose="020B0604020202020204" pitchFamily="34" charset="0"/>
              <a:buChar char="•"/>
            </a:pPr>
            <a:r>
              <a:rPr lang="en-US" i="1"/>
              <a:t>Language Generation with Recurrent Generative Adversarial Networks without Pre-training</a:t>
            </a:r>
          </a:p>
          <a:p>
            <a:pPr marL="800100" lvl="1" indent="-342900">
              <a:buFont typeface="Arial" panose="020B0604020202020204" pitchFamily="34" charset="0"/>
              <a:buChar char="•"/>
            </a:pPr>
            <a:r>
              <a:rPr lang="en-US" i="1"/>
              <a:t>Real-valued (Medical) Time Series Generation with Recurrent Condition GANs</a:t>
            </a:r>
          </a:p>
          <a:p>
            <a:pPr marL="800100" lvl="1" indent="-342900">
              <a:buFont typeface="Arial" panose="020B0604020202020204" pitchFamily="34" charset="0"/>
              <a:buChar char="•"/>
            </a:pPr>
            <a:r>
              <a:rPr lang="en-US" i="1"/>
              <a:t>Recurrent GANs Password Cracker For IoT Password Security Enhancement</a:t>
            </a:r>
          </a:p>
          <a:p>
            <a:pPr marL="342900" indent="-342900">
              <a:buFont typeface="+mj-lt"/>
              <a:buAutoNum type="arabicPeriod"/>
            </a:pPr>
            <a:r>
              <a:rPr lang="en-US"/>
              <a:t>3D Recurrent GANs</a:t>
            </a:r>
          </a:p>
          <a:p>
            <a:pPr marL="342900" indent="-342900">
              <a:buFont typeface="+mj-lt"/>
              <a:buAutoNum type="arabicPeriod"/>
            </a:pPr>
            <a:r>
              <a:rPr lang="en-US"/>
              <a:t>Novel Idea</a:t>
            </a:r>
          </a:p>
          <a:p>
            <a:pPr marL="342900" indent="-342900">
              <a:buFont typeface="+mj-lt"/>
              <a:buAutoNum type="arabicPeriod"/>
            </a:pPr>
            <a:r>
              <a:rPr lang="en-US"/>
              <a:t>What’s Next</a:t>
            </a:r>
          </a:p>
          <a:p>
            <a:endParaRPr lang="en-US"/>
          </a:p>
          <a:p>
            <a:endParaRPr lang="en-US"/>
          </a:p>
        </p:txBody>
      </p:sp>
      <p:sp>
        <p:nvSpPr>
          <p:cNvPr id="9" name="TextBox 8">
            <a:extLst>
              <a:ext uri="{FF2B5EF4-FFF2-40B4-BE49-F238E27FC236}">
                <a16:creationId xmlns:a16="http://schemas.microsoft.com/office/drawing/2014/main" id="{1FBB2FAF-C454-477B-989D-EEB9CA8E183A}"/>
              </a:ext>
            </a:extLst>
          </p:cNvPr>
          <p:cNvSpPr txBox="1"/>
          <p:nvPr/>
        </p:nvSpPr>
        <p:spPr>
          <a:xfrm>
            <a:off x="11094098" y="365354"/>
            <a:ext cx="460289" cy="369332"/>
          </a:xfrm>
          <a:prstGeom prst="rect">
            <a:avLst/>
          </a:prstGeom>
          <a:noFill/>
        </p:spPr>
        <p:txBody>
          <a:bodyPr wrap="square">
            <a:spAutoFit/>
          </a:bodyPr>
          <a:lstStyle/>
          <a:p>
            <a:r>
              <a:rPr lang="en-US"/>
              <a:t>3</a:t>
            </a:r>
          </a:p>
        </p:txBody>
      </p:sp>
      <p:pic>
        <p:nvPicPr>
          <p:cNvPr id="1026" name="Picture 2" descr="PDF] Real-valued (Medical) Time Series Generation with Recurrent  Conditional GANs | Semantic Scholar">
            <a:extLst>
              <a:ext uri="{FF2B5EF4-FFF2-40B4-BE49-F238E27FC236}">
                <a16:creationId xmlns:a16="http://schemas.microsoft.com/office/drawing/2014/main" id="{259F54C5-8286-4063-BAC2-F53156487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3728" y="1301953"/>
            <a:ext cx="3819525" cy="3380111"/>
          </a:xfrm>
          <a:prstGeom prst="rect">
            <a:avLst/>
          </a:prstGeom>
          <a:noFill/>
          <a:ln w="38100">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77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Recurrent Neural Networks</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6195139" cy="3416320"/>
          </a:xfrm>
          <a:prstGeom prst="rect">
            <a:avLst/>
          </a:prstGeom>
          <a:noFill/>
        </p:spPr>
        <p:txBody>
          <a:bodyPr wrap="square">
            <a:spAutoFit/>
          </a:bodyPr>
          <a:lstStyle/>
          <a:p>
            <a:r>
              <a:rPr lang="en-US" b="1"/>
              <a:t>Why: </a:t>
            </a:r>
            <a:r>
              <a:rPr lang="en-US"/>
              <a:t>A neural network that works with time-series data.</a:t>
            </a:r>
            <a:endParaRPr lang="en-US" b="1"/>
          </a:p>
          <a:p>
            <a:endParaRPr lang="en-US" b="1"/>
          </a:p>
          <a:p>
            <a:r>
              <a:rPr lang="en-US" b="1"/>
              <a:t>Basics: </a:t>
            </a:r>
            <a:r>
              <a:rPr lang="en-US"/>
              <a:t>The recurrent neural network (RNN) uses the output from the previous node to make current decisions.</a:t>
            </a:r>
            <a:endParaRPr lang="en-US" b="1" i="1"/>
          </a:p>
          <a:p>
            <a:endParaRPr lang="en-US" b="1" i="1"/>
          </a:p>
          <a:p>
            <a:r>
              <a:rPr lang="en-US" b="1"/>
              <a:t>How:</a:t>
            </a:r>
            <a:r>
              <a:rPr lang="en-US"/>
              <a:t> The process goes through a forget gate, input gate, and an output gate.</a:t>
            </a:r>
            <a:endParaRPr lang="en-US" b="1"/>
          </a:p>
          <a:p>
            <a:endParaRPr lang="en-US" b="1"/>
          </a:p>
          <a:p>
            <a:r>
              <a:rPr lang="en-US" b="1"/>
              <a:t>Modern:</a:t>
            </a:r>
            <a:r>
              <a:rPr lang="en-US"/>
              <a:t> New research uses more improved models such as the </a:t>
            </a:r>
            <a:r>
              <a:rPr lang="en-US" b="1" i="1"/>
              <a:t>LSTM</a:t>
            </a:r>
            <a:r>
              <a:rPr lang="en-US"/>
              <a:t> to allow for better and less saturated memory or the </a:t>
            </a:r>
            <a:r>
              <a:rPr lang="en-US" b="1" i="1"/>
              <a:t>GRU</a:t>
            </a:r>
            <a:r>
              <a:rPr lang="en-US"/>
              <a:t> for simpler data sets to be less computationally expensive. </a:t>
            </a:r>
            <a:endParaRPr lang="en-US" b="1"/>
          </a:p>
        </p:txBody>
      </p:sp>
      <p:sp>
        <p:nvSpPr>
          <p:cNvPr id="9" name="TextBox 8">
            <a:extLst>
              <a:ext uri="{FF2B5EF4-FFF2-40B4-BE49-F238E27FC236}">
                <a16:creationId xmlns:a16="http://schemas.microsoft.com/office/drawing/2014/main" id="{FEF2B69F-904A-4B8E-8FE1-6E75BF2C9C28}"/>
              </a:ext>
            </a:extLst>
          </p:cNvPr>
          <p:cNvSpPr txBox="1"/>
          <p:nvPr/>
        </p:nvSpPr>
        <p:spPr>
          <a:xfrm>
            <a:off x="11094098" y="365354"/>
            <a:ext cx="460289" cy="369332"/>
          </a:xfrm>
          <a:prstGeom prst="rect">
            <a:avLst/>
          </a:prstGeom>
          <a:noFill/>
        </p:spPr>
        <p:txBody>
          <a:bodyPr wrap="square">
            <a:spAutoFit/>
          </a:bodyPr>
          <a:lstStyle/>
          <a:p>
            <a:r>
              <a:rPr lang="en-US"/>
              <a:t>4</a:t>
            </a:r>
          </a:p>
        </p:txBody>
      </p:sp>
      <p:pic>
        <p:nvPicPr>
          <p:cNvPr id="7" name="Picture 6" descr="Graphical user interface, diagram, application&#10;&#10;Description automatically generated">
            <a:extLst>
              <a:ext uri="{FF2B5EF4-FFF2-40B4-BE49-F238E27FC236}">
                <a16:creationId xmlns:a16="http://schemas.microsoft.com/office/drawing/2014/main" id="{2E13DCFD-E0A8-4856-8FA4-9CB609A57FE2}"/>
              </a:ext>
            </a:extLst>
          </p:cNvPr>
          <p:cNvPicPr>
            <a:picLocks noChangeAspect="1"/>
          </p:cNvPicPr>
          <p:nvPr/>
        </p:nvPicPr>
        <p:blipFill rotWithShape="1">
          <a:blip r:embed="rId3">
            <a:extLst>
              <a:ext uri="{28A0092B-C50C-407E-A947-70E740481C1C}">
                <a14:useLocalDpi xmlns:a14="http://schemas.microsoft.com/office/drawing/2010/main" val="0"/>
              </a:ext>
            </a:extLst>
          </a:blip>
          <a:srcRect l="10601" t="6249" r="8202" b="30191"/>
          <a:stretch/>
        </p:blipFill>
        <p:spPr>
          <a:xfrm>
            <a:off x="7687540" y="1260264"/>
            <a:ext cx="3570514" cy="1923510"/>
          </a:xfrm>
          <a:prstGeom prst="rect">
            <a:avLst/>
          </a:prstGeom>
          <a:ln w="38100">
            <a:solidFill>
              <a:schemeClr val="accent1"/>
            </a:solidFill>
          </a:ln>
        </p:spPr>
      </p:pic>
      <p:pic>
        <p:nvPicPr>
          <p:cNvPr id="10" name="Picture 9" descr="Diagram, schematic&#10;&#10;Description automatically generated">
            <a:extLst>
              <a:ext uri="{FF2B5EF4-FFF2-40B4-BE49-F238E27FC236}">
                <a16:creationId xmlns:a16="http://schemas.microsoft.com/office/drawing/2014/main" id="{C3C33BFC-C405-4A06-8C05-25DFBC5DCA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9005" y="3901287"/>
            <a:ext cx="4567842" cy="1498207"/>
          </a:xfrm>
          <a:prstGeom prst="rect">
            <a:avLst/>
          </a:prstGeom>
          <a:ln w="38100">
            <a:solidFill>
              <a:schemeClr val="accent1"/>
            </a:solidFill>
          </a:ln>
        </p:spPr>
      </p:pic>
    </p:spTree>
    <p:extLst>
      <p:ext uri="{BB962C8B-B14F-4D97-AF65-F5344CB8AC3E}">
        <p14:creationId xmlns:p14="http://schemas.microsoft.com/office/powerpoint/2010/main" val="363985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2D Recurrent GANs</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3"/>
            <a:ext cx="5370871" cy="4247317"/>
          </a:xfrm>
          <a:prstGeom prst="rect">
            <a:avLst/>
          </a:prstGeom>
          <a:noFill/>
        </p:spPr>
        <p:txBody>
          <a:bodyPr wrap="square">
            <a:spAutoFit/>
          </a:bodyPr>
          <a:lstStyle/>
          <a:p>
            <a:r>
              <a:rPr lang="en-US" b="1" dirty="0"/>
              <a:t>2D Data type: </a:t>
            </a:r>
            <a:r>
              <a:rPr lang="en-US" dirty="0"/>
              <a:t>This data type basically encompasses all that is not image datasets.</a:t>
            </a:r>
          </a:p>
          <a:p>
            <a:endParaRPr lang="en-US" dirty="0"/>
          </a:p>
          <a:p>
            <a:r>
              <a:rPr lang="en-US" b="1" dirty="0"/>
              <a:t>Objective</a:t>
            </a:r>
            <a:r>
              <a:rPr lang="en-US" dirty="0"/>
              <a:t>: Create missing data from time-series based datasets.</a:t>
            </a:r>
          </a:p>
          <a:p>
            <a:endParaRPr lang="en-US" dirty="0"/>
          </a:p>
          <a:p>
            <a:r>
              <a:rPr lang="en-US" b="1" dirty="0"/>
              <a:t>New Architecture: </a:t>
            </a:r>
            <a:r>
              <a:rPr lang="en-US" dirty="0"/>
              <a:t>The important take-away before the literature review is that the architecture of the 2D recurrent GANs is very new and little research has been done into this topic.</a:t>
            </a:r>
          </a:p>
          <a:p>
            <a:r>
              <a:rPr lang="en-US" b="1" i="1" dirty="0"/>
              <a:t>*</a:t>
            </a:r>
            <a:r>
              <a:rPr lang="en-US" i="1" dirty="0"/>
              <a:t>The reason why is the lack of use of recurrent neural network architecture in relevant data science/engineering fields. </a:t>
            </a:r>
            <a:endParaRPr lang="en-US" b="1" i="1" dirty="0"/>
          </a:p>
          <a:p>
            <a:endParaRPr lang="en-US" dirty="0"/>
          </a:p>
          <a:p>
            <a:endParaRPr lang="en-US" dirty="0"/>
          </a:p>
        </p:txBody>
      </p:sp>
      <p:sp>
        <p:nvSpPr>
          <p:cNvPr id="7" name="TextBox 6">
            <a:extLst>
              <a:ext uri="{FF2B5EF4-FFF2-40B4-BE49-F238E27FC236}">
                <a16:creationId xmlns:a16="http://schemas.microsoft.com/office/drawing/2014/main" id="{46C3479A-7DC0-4FB2-A893-9014C9175BFA}"/>
              </a:ext>
            </a:extLst>
          </p:cNvPr>
          <p:cNvSpPr txBox="1"/>
          <p:nvPr/>
        </p:nvSpPr>
        <p:spPr>
          <a:xfrm>
            <a:off x="11094098" y="365354"/>
            <a:ext cx="460289" cy="369332"/>
          </a:xfrm>
          <a:prstGeom prst="rect">
            <a:avLst/>
          </a:prstGeom>
          <a:noFill/>
        </p:spPr>
        <p:txBody>
          <a:bodyPr wrap="square">
            <a:spAutoFit/>
          </a:bodyPr>
          <a:lstStyle/>
          <a:p>
            <a:r>
              <a:rPr lang="en-US"/>
              <a:t>5</a:t>
            </a:r>
          </a:p>
        </p:txBody>
      </p:sp>
      <p:pic>
        <p:nvPicPr>
          <p:cNvPr id="8" name="Picture 7" descr="Diagram&#10;&#10;Description automatically generated">
            <a:extLst>
              <a:ext uri="{FF2B5EF4-FFF2-40B4-BE49-F238E27FC236}">
                <a16:creationId xmlns:a16="http://schemas.microsoft.com/office/drawing/2014/main" id="{147E640B-6C24-4451-8477-A17B4621B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632" y="1067957"/>
            <a:ext cx="3413553" cy="3943658"/>
          </a:xfrm>
          <a:prstGeom prst="rect">
            <a:avLst/>
          </a:prstGeom>
          <a:ln w="38100">
            <a:solidFill>
              <a:schemeClr val="accent1"/>
            </a:solidFill>
          </a:ln>
        </p:spPr>
      </p:pic>
    </p:spTree>
    <p:extLst>
      <p:ext uri="{BB962C8B-B14F-4D97-AF65-F5344CB8AC3E}">
        <p14:creationId xmlns:p14="http://schemas.microsoft.com/office/powerpoint/2010/main" val="121962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197946"/>
            <a:ext cx="10628945" cy="107348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Literature: Language Generation with Recurrent Generative Adversarial Networks without Pre-training</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4" y="1438834"/>
            <a:ext cx="5935646" cy="4678204"/>
          </a:xfrm>
          <a:prstGeom prst="rect">
            <a:avLst/>
          </a:prstGeom>
          <a:noFill/>
        </p:spPr>
        <p:txBody>
          <a:bodyPr wrap="square">
            <a:spAutoFit/>
          </a:bodyPr>
          <a:lstStyle/>
          <a:p>
            <a:r>
              <a:rPr lang="en-US" sz="1400" b="1" dirty="0"/>
              <a:t>Objective: </a:t>
            </a:r>
          </a:p>
          <a:p>
            <a:pPr lvl="1"/>
            <a:r>
              <a:rPr lang="en-US" sz="1400" dirty="0"/>
              <a:t>Set up a baseline analysis of the capabilities of modern recurrent GANs in language generation.</a:t>
            </a:r>
          </a:p>
          <a:p>
            <a:r>
              <a:rPr lang="en-US" sz="1400" b="1" dirty="0"/>
              <a:t>Method:</a:t>
            </a:r>
          </a:p>
          <a:p>
            <a:pPr lvl="1"/>
            <a:r>
              <a:rPr lang="en-US" sz="1400" dirty="0"/>
              <a:t>Generating random sentences with the tested model and two previously created recurrent GANs and testing the results.</a:t>
            </a:r>
          </a:p>
          <a:p>
            <a:r>
              <a:rPr lang="en-US" sz="1400" b="1" dirty="0"/>
              <a:t>Set-up:</a:t>
            </a:r>
          </a:p>
          <a:p>
            <a:pPr lvl="1"/>
            <a:r>
              <a:rPr lang="en-US" sz="1400" dirty="0"/>
              <a:t>N/A</a:t>
            </a:r>
          </a:p>
          <a:p>
            <a:r>
              <a:rPr lang="en-US" sz="1400" b="1" dirty="0"/>
              <a:t>Conclusion:</a:t>
            </a:r>
          </a:p>
          <a:p>
            <a:pPr lvl="1"/>
            <a:r>
              <a:rPr lang="en-US" sz="1400" dirty="0"/>
              <a:t>Modern recurrent GANs has proven very effective and is now effective at creating several lines of sentences.</a:t>
            </a:r>
          </a:p>
          <a:p>
            <a:r>
              <a:rPr lang="en-US" sz="1400" b="1" dirty="0"/>
              <a:t>Discussion:</a:t>
            </a:r>
          </a:p>
          <a:p>
            <a:pPr lvl="1"/>
            <a:r>
              <a:rPr lang="en-US" sz="1400" dirty="0"/>
              <a:t>The results are very interesting, and by reading the best statement made, it is possible to see the room for improvement. These results were also made from zero input values into the recurrent GANs meaning that these sentences were purely generated from the latent space. There are several improvements the paper could also consider, such as using a better RNN model than the GRU. Overall, this is not an important topic of research and was made to demonstrate the capabilities of recurrent GANs.</a:t>
            </a:r>
          </a:p>
          <a:p>
            <a:endParaRPr lang="en-US" dirty="0"/>
          </a:p>
        </p:txBody>
      </p:sp>
      <p:sp>
        <p:nvSpPr>
          <p:cNvPr id="9" name="TextBox 8">
            <a:extLst>
              <a:ext uri="{FF2B5EF4-FFF2-40B4-BE49-F238E27FC236}">
                <a16:creationId xmlns:a16="http://schemas.microsoft.com/office/drawing/2014/main" id="{EBFEC0CD-FBCF-45FC-8D41-D2E370B7170B}"/>
              </a:ext>
            </a:extLst>
          </p:cNvPr>
          <p:cNvSpPr txBox="1"/>
          <p:nvPr/>
        </p:nvSpPr>
        <p:spPr>
          <a:xfrm>
            <a:off x="11094098" y="365354"/>
            <a:ext cx="460289" cy="369332"/>
          </a:xfrm>
          <a:prstGeom prst="rect">
            <a:avLst/>
          </a:prstGeom>
          <a:noFill/>
        </p:spPr>
        <p:txBody>
          <a:bodyPr wrap="square">
            <a:spAutoFit/>
          </a:bodyPr>
          <a:lstStyle/>
          <a:p>
            <a:r>
              <a:rPr lang="en-US"/>
              <a:t>6</a:t>
            </a:r>
          </a:p>
        </p:txBody>
      </p:sp>
      <p:pic>
        <p:nvPicPr>
          <p:cNvPr id="5" name="Picture 4">
            <a:extLst>
              <a:ext uri="{FF2B5EF4-FFF2-40B4-BE49-F238E27FC236}">
                <a16:creationId xmlns:a16="http://schemas.microsoft.com/office/drawing/2014/main" id="{41519A89-C824-41BD-816C-3092AC6D4469}"/>
              </a:ext>
            </a:extLst>
          </p:cNvPr>
          <p:cNvPicPr>
            <a:picLocks noChangeAspect="1"/>
          </p:cNvPicPr>
          <p:nvPr/>
        </p:nvPicPr>
        <p:blipFill>
          <a:blip r:embed="rId3"/>
          <a:stretch>
            <a:fillRect/>
          </a:stretch>
        </p:blipFill>
        <p:spPr>
          <a:xfrm>
            <a:off x="6648401" y="1497025"/>
            <a:ext cx="4445697" cy="3576936"/>
          </a:xfrm>
          <a:prstGeom prst="rect">
            <a:avLst/>
          </a:prstGeom>
          <a:ln w="38100">
            <a:solidFill>
              <a:schemeClr val="accent1"/>
            </a:solidFill>
          </a:ln>
        </p:spPr>
      </p:pic>
    </p:spTree>
    <p:extLst>
      <p:ext uri="{BB962C8B-B14F-4D97-AF65-F5344CB8AC3E}">
        <p14:creationId xmlns:p14="http://schemas.microsoft.com/office/powerpoint/2010/main" val="8531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197946"/>
            <a:ext cx="10628945" cy="1073480"/>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Literature: Real-valued (Medical) Time Series Generation with Recurrent Condition GANs</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79365"/>
            <a:ext cx="6146662" cy="4678204"/>
          </a:xfrm>
          <a:prstGeom prst="rect">
            <a:avLst/>
          </a:prstGeom>
          <a:noFill/>
        </p:spPr>
        <p:txBody>
          <a:bodyPr wrap="square">
            <a:spAutoFit/>
          </a:bodyPr>
          <a:lstStyle/>
          <a:p>
            <a:r>
              <a:rPr lang="en-US" sz="1400" b="1" dirty="0"/>
              <a:t>Objective: </a:t>
            </a:r>
          </a:p>
          <a:p>
            <a:pPr lvl="1"/>
            <a:r>
              <a:rPr lang="en-US" sz="1400" dirty="0"/>
              <a:t>Create a working recurrent GANs and recurrent conditional GANs (RCGANs) architecture with new GANs evaluation function for the purpose of data generation.</a:t>
            </a:r>
          </a:p>
          <a:p>
            <a:r>
              <a:rPr lang="en-US" sz="1400" b="1" dirty="0"/>
              <a:t>Method:</a:t>
            </a:r>
          </a:p>
          <a:p>
            <a:pPr lvl="1"/>
            <a:r>
              <a:rPr lang="en-US" sz="1400" dirty="0"/>
              <a:t>Implementing the new loss function to run the RGANs and RCGANs on functions, the MNIST dataset, and ICU medical dataset.</a:t>
            </a:r>
          </a:p>
          <a:p>
            <a:r>
              <a:rPr lang="en-US" sz="1400" b="1" dirty="0"/>
              <a:t>Set-up:</a:t>
            </a:r>
          </a:p>
          <a:p>
            <a:pPr lvl="1"/>
            <a:r>
              <a:rPr lang="en-US" sz="1400" dirty="0"/>
              <a:t>N/A</a:t>
            </a:r>
          </a:p>
          <a:p>
            <a:r>
              <a:rPr lang="en-US" sz="1400" b="1" dirty="0"/>
              <a:t>Conclusion:</a:t>
            </a:r>
          </a:p>
          <a:p>
            <a:pPr lvl="1"/>
            <a:r>
              <a:rPr lang="en-US" sz="1400" dirty="0"/>
              <a:t>The researchers generated good MNIST data; however, the ICU dataset had 95%-99% undistinguishable generated datapoints (based on class of warning).</a:t>
            </a:r>
          </a:p>
          <a:p>
            <a:r>
              <a:rPr lang="en-US" sz="1400" b="1" dirty="0"/>
              <a:t>Discussion:</a:t>
            </a:r>
          </a:p>
          <a:p>
            <a:pPr lvl="1"/>
            <a:r>
              <a:rPr lang="en-US" sz="1400" dirty="0"/>
              <a:t>This shows the effectiveness of recurrent GANs models when generating time-series based datasets. The math in the paper is relatively easy to follow and the Maximum Mean Discrepancy seems to be a reason for the results. This will be used in the idea mentioned later. The process by which the images were made, can be used to make images into a video.</a:t>
            </a:r>
          </a:p>
          <a:p>
            <a:endParaRPr lang="en-US" dirty="0"/>
          </a:p>
        </p:txBody>
      </p:sp>
      <p:sp>
        <p:nvSpPr>
          <p:cNvPr id="9" name="TextBox 8">
            <a:extLst>
              <a:ext uri="{FF2B5EF4-FFF2-40B4-BE49-F238E27FC236}">
                <a16:creationId xmlns:a16="http://schemas.microsoft.com/office/drawing/2014/main" id="{EBFEC0CD-FBCF-45FC-8D41-D2E370B7170B}"/>
              </a:ext>
            </a:extLst>
          </p:cNvPr>
          <p:cNvSpPr txBox="1"/>
          <p:nvPr/>
        </p:nvSpPr>
        <p:spPr>
          <a:xfrm>
            <a:off x="11094098" y="365354"/>
            <a:ext cx="460289" cy="369332"/>
          </a:xfrm>
          <a:prstGeom prst="rect">
            <a:avLst/>
          </a:prstGeom>
          <a:noFill/>
        </p:spPr>
        <p:txBody>
          <a:bodyPr wrap="square">
            <a:spAutoFit/>
          </a:bodyPr>
          <a:lstStyle/>
          <a:p>
            <a:r>
              <a:rPr lang="en-US"/>
              <a:t>6</a:t>
            </a:r>
          </a:p>
        </p:txBody>
      </p:sp>
      <p:pic>
        <p:nvPicPr>
          <p:cNvPr id="10" name="Picture 9">
            <a:extLst>
              <a:ext uri="{FF2B5EF4-FFF2-40B4-BE49-F238E27FC236}">
                <a16:creationId xmlns:a16="http://schemas.microsoft.com/office/drawing/2014/main" id="{DD3B3728-9A5C-431C-80AE-FCF1BF7760F8}"/>
              </a:ext>
            </a:extLst>
          </p:cNvPr>
          <p:cNvPicPr>
            <a:picLocks noChangeAspect="1"/>
          </p:cNvPicPr>
          <p:nvPr/>
        </p:nvPicPr>
        <p:blipFill>
          <a:blip r:embed="rId3"/>
          <a:stretch>
            <a:fillRect/>
          </a:stretch>
        </p:blipFill>
        <p:spPr>
          <a:xfrm>
            <a:off x="7016938" y="1480250"/>
            <a:ext cx="4307304" cy="1948750"/>
          </a:xfrm>
          <a:prstGeom prst="rect">
            <a:avLst/>
          </a:prstGeom>
          <a:ln w="38100">
            <a:solidFill>
              <a:schemeClr val="accent1"/>
            </a:solidFill>
          </a:ln>
        </p:spPr>
      </p:pic>
      <p:pic>
        <p:nvPicPr>
          <p:cNvPr id="12" name="Picture 11">
            <a:extLst>
              <a:ext uri="{FF2B5EF4-FFF2-40B4-BE49-F238E27FC236}">
                <a16:creationId xmlns:a16="http://schemas.microsoft.com/office/drawing/2014/main" id="{DED22D16-24BC-4FBC-BDEA-83A94CFEA019}"/>
              </a:ext>
            </a:extLst>
          </p:cNvPr>
          <p:cNvPicPr>
            <a:picLocks noChangeAspect="1"/>
          </p:cNvPicPr>
          <p:nvPr/>
        </p:nvPicPr>
        <p:blipFill>
          <a:blip r:embed="rId4"/>
          <a:stretch>
            <a:fillRect/>
          </a:stretch>
        </p:blipFill>
        <p:spPr>
          <a:xfrm>
            <a:off x="7016938" y="3818467"/>
            <a:ext cx="4308844" cy="1687952"/>
          </a:xfrm>
          <a:prstGeom prst="rect">
            <a:avLst/>
          </a:prstGeom>
          <a:ln w="38100">
            <a:solidFill>
              <a:schemeClr val="accent1"/>
            </a:solidFill>
          </a:ln>
        </p:spPr>
      </p:pic>
    </p:spTree>
    <p:extLst>
      <p:ext uri="{BB962C8B-B14F-4D97-AF65-F5344CB8AC3E}">
        <p14:creationId xmlns:p14="http://schemas.microsoft.com/office/powerpoint/2010/main" val="391864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1E3CFA-A1E0-40AE-B2A8-ED3255A19B6F}"/>
              </a:ext>
            </a:extLst>
          </p:cNvPr>
          <p:cNvSpPr txBox="1"/>
          <p:nvPr/>
        </p:nvSpPr>
        <p:spPr>
          <a:xfrm>
            <a:off x="465154" y="1438834"/>
            <a:ext cx="5865308" cy="4678204"/>
          </a:xfrm>
          <a:prstGeom prst="rect">
            <a:avLst/>
          </a:prstGeom>
          <a:noFill/>
        </p:spPr>
        <p:txBody>
          <a:bodyPr wrap="square">
            <a:spAutoFit/>
          </a:bodyPr>
          <a:lstStyle/>
          <a:p>
            <a:r>
              <a:rPr lang="en-US" sz="1400" b="1" dirty="0"/>
              <a:t>Objective: </a:t>
            </a:r>
          </a:p>
          <a:p>
            <a:pPr lvl="1"/>
            <a:r>
              <a:rPr lang="en-US" sz="1400" dirty="0"/>
              <a:t>Generate a recurrent GANs for cracking passwords. Re-make the tools used by hackers today.</a:t>
            </a:r>
          </a:p>
          <a:p>
            <a:r>
              <a:rPr lang="en-US" sz="1400" b="1" dirty="0"/>
              <a:t>Method:</a:t>
            </a:r>
          </a:p>
          <a:p>
            <a:pPr lvl="1"/>
            <a:r>
              <a:rPr lang="en-US" sz="1400" dirty="0"/>
              <a:t>Use RGANs to develop a better dictionary-based password cracking method. The dataset will actual leaked passwords. Multiple models will different hyper parameters will be compared.</a:t>
            </a:r>
          </a:p>
          <a:p>
            <a:r>
              <a:rPr lang="en-US" sz="1400" b="1" dirty="0"/>
              <a:t>Set-up:</a:t>
            </a:r>
          </a:p>
          <a:p>
            <a:pPr lvl="1"/>
            <a:r>
              <a:rPr lang="en-US" sz="1400" dirty="0"/>
              <a:t>N/A</a:t>
            </a:r>
          </a:p>
          <a:p>
            <a:r>
              <a:rPr lang="en-US" sz="1400" b="1" dirty="0"/>
              <a:t>Conclusion:</a:t>
            </a:r>
          </a:p>
          <a:p>
            <a:pPr lvl="1"/>
            <a:r>
              <a:rPr lang="en-US" sz="1400" dirty="0"/>
              <a:t>This research has proven most effective when cracking passwords. With a success rate of up to 4%.</a:t>
            </a:r>
          </a:p>
          <a:p>
            <a:r>
              <a:rPr lang="en-US" sz="1400" b="1" dirty="0"/>
              <a:t>Discussion:</a:t>
            </a:r>
          </a:p>
          <a:p>
            <a:pPr lvl="1"/>
            <a:r>
              <a:rPr lang="en-US" sz="1400" dirty="0"/>
              <a:t>This paper was chosen since it is the most cited paper for RGANs at around 40 citations when last checked. It does not re-invent the wheel and will not be very helpful to my idea since I do not work in security. However, this paper was still left in since I know Dr. Tian’s lab works with security and wanted to show the application in that field as well.</a:t>
            </a:r>
          </a:p>
          <a:p>
            <a:endParaRPr lang="en-US" dirty="0"/>
          </a:p>
        </p:txBody>
      </p:sp>
      <p:sp>
        <p:nvSpPr>
          <p:cNvPr id="9" name="TextBox 8">
            <a:extLst>
              <a:ext uri="{FF2B5EF4-FFF2-40B4-BE49-F238E27FC236}">
                <a16:creationId xmlns:a16="http://schemas.microsoft.com/office/drawing/2014/main" id="{EBFEC0CD-FBCF-45FC-8D41-D2E370B7170B}"/>
              </a:ext>
            </a:extLst>
          </p:cNvPr>
          <p:cNvSpPr txBox="1"/>
          <p:nvPr/>
        </p:nvSpPr>
        <p:spPr>
          <a:xfrm>
            <a:off x="11094098" y="365354"/>
            <a:ext cx="460289" cy="369332"/>
          </a:xfrm>
          <a:prstGeom prst="rect">
            <a:avLst/>
          </a:prstGeom>
          <a:noFill/>
        </p:spPr>
        <p:txBody>
          <a:bodyPr wrap="square">
            <a:spAutoFit/>
          </a:bodyPr>
          <a:lstStyle/>
          <a:p>
            <a:r>
              <a:rPr lang="en-US"/>
              <a:t>6</a:t>
            </a:r>
          </a:p>
        </p:txBody>
      </p:sp>
      <p:sp>
        <p:nvSpPr>
          <p:cNvPr id="5" name="Title 1">
            <a:extLst>
              <a:ext uri="{FF2B5EF4-FFF2-40B4-BE49-F238E27FC236}">
                <a16:creationId xmlns:a16="http://schemas.microsoft.com/office/drawing/2014/main" id="{934F9EB0-503A-469C-A82F-7113C519F2C9}"/>
              </a:ext>
            </a:extLst>
          </p:cNvPr>
          <p:cNvSpPr txBox="1">
            <a:spLocks/>
          </p:cNvSpPr>
          <p:nvPr/>
        </p:nvSpPr>
        <p:spPr>
          <a:xfrm>
            <a:off x="465153" y="197946"/>
            <a:ext cx="10628945" cy="1073480"/>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Literature: Recurrent GANs Password Cracker For IoT Password Security Enhancement</a:t>
            </a:r>
          </a:p>
        </p:txBody>
      </p:sp>
      <p:pic>
        <p:nvPicPr>
          <p:cNvPr id="3" name="Picture 2">
            <a:extLst>
              <a:ext uri="{FF2B5EF4-FFF2-40B4-BE49-F238E27FC236}">
                <a16:creationId xmlns:a16="http://schemas.microsoft.com/office/drawing/2014/main" id="{BCEC7605-3227-4B69-9AC8-243BCC27E78E}"/>
              </a:ext>
            </a:extLst>
          </p:cNvPr>
          <p:cNvPicPr>
            <a:picLocks noChangeAspect="1"/>
          </p:cNvPicPr>
          <p:nvPr/>
        </p:nvPicPr>
        <p:blipFill>
          <a:blip r:embed="rId3"/>
          <a:stretch>
            <a:fillRect/>
          </a:stretch>
        </p:blipFill>
        <p:spPr>
          <a:xfrm>
            <a:off x="6504120" y="1807994"/>
            <a:ext cx="5050267" cy="2954998"/>
          </a:xfrm>
          <a:prstGeom prst="rect">
            <a:avLst/>
          </a:prstGeom>
          <a:ln w="38100">
            <a:solidFill>
              <a:schemeClr val="accent1"/>
            </a:solidFill>
          </a:ln>
        </p:spPr>
      </p:pic>
    </p:spTree>
    <p:extLst>
      <p:ext uri="{BB962C8B-B14F-4D97-AF65-F5344CB8AC3E}">
        <p14:creationId xmlns:p14="http://schemas.microsoft.com/office/powerpoint/2010/main" val="108953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a:t>3D Recurrent GANs</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5425693" cy="4739759"/>
          </a:xfrm>
          <a:prstGeom prst="rect">
            <a:avLst/>
          </a:prstGeom>
          <a:noFill/>
        </p:spPr>
        <p:txBody>
          <a:bodyPr wrap="square">
            <a:spAutoFit/>
          </a:bodyPr>
          <a:lstStyle/>
          <a:p>
            <a:r>
              <a:rPr lang="en-US" sz="1400" b="1" dirty="0"/>
              <a:t>No Available 3D GANs: </a:t>
            </a:r>
            <a:r>
              <a:rPr lang="en-US" sz="1400" dirty="0"/>
              <a:t>This is due to the concept of recurrent GANs being so new, and 2D recurrent GANs are not even that developed.</a:t>
            </a:r>
          </a:p>
          <a:p>
            <a:endParaRPr lang="en-US" sz="1400" dirty="0"/>
          </a:p>
          <a:p>
            <a:r>
              <a:rPr lang="en-US" sz="1400" b="1" dirty="0"/>
              <a:t>Applying Knowledge: </a:t>
            </a:r>
            <a:r>
              <a:rPr lang="en-US" sz="1400" dirty="0"/>
              <a:t>The book goes over every detail needed to make 2D GANs into 3D GANs, applying this knowledge to recurrent GANs should be easy. </a:t>
            </a:r>
          </a:p>
          <a:p>
            <a:endParaRPr lang="en-US" sz="1400" b="1" dirty="0"/>
          </a:p>
          <a:p>
            <a:r>
              <a:rPr lang="en-US" sz="1400" b="1" dirty="0"/>
              <a:t>Nature of Recurrent Models: </a:t>
            </a:r>
            <a:r>
              <a:rPr lang="en-US" sz="1400" dirty="0"/>
              <a:t>Turning the GANs portion of the models should be easy, but due to the nature of recurrent models. There will need to be adjustments made. VGANs do exist; however, make entire videos from scratch and do not work as intended for the novel idea.</a:t>
            </a:r>
          </a:p>
          <a:p>
            <a:r>
              <a:rPr lang="en-US" sz="1400" i="1" dirty="0"/>
              <a:t>*Since the recurrent neural network model only produces a single output.</a:t>
            </a:r>
            <a:br>
              <a:rPr lang="en-US" sz="1400" dirty="0"/>
            </a:br>
            <a:br>
              <a:rPr lang="en-US" sz="1400" dirty="0"/>
            </a:br>
            <a:r>
              <a:rPr lang="en-US" sz="1400" b="1" dirty="0"/>
              <a:t>Proposed Solution:</a:t>
            </a:r>
            <a:r>
              <a:rPr lang="en-US" sz="1400" dirty="0"/>
              <a:t> Recurrent neural network fed into a </a:t>
            </a:r>
            <a:r>
              <a:rPr lang="en-US" sz="1400" dirty="0" err="1"/>
              <a:t>cGANs</a:t>
            </a:r>
            <a:r>
              <a:rPr lang="en-US" sz="1400" dirty="0"/>
              <a:t> model that produces images based on the result of the recurrent model.</a:t>
            </a:r>
            <a:endParaRPr lang="en-US" sz="1400" b="1" dirty="0"/>
          </a:p>
          <a:p>
            <a:endParaRPr lang="en-US" dirty="0"/>
          </a:p>
          <a:p>
            <a:endParaRPr lang="en-US" dirty="0"/>
          </a:p>
        </p:txBody>
      </p:sp>
      <p:sp>
        <p:nvSpPr>
          <p:cNvPr id="8" name="TextBox 7">
            <a:extLst>
              <a:ext uri="{FF2B5EF4-FFF2-40B4-BE49-F238E27FC236}">
                <a16:creationId xmlns:a16="http://schemas.microsoft.com/office/drawing/2014/main" id="{4266E61C-4B35-4233-A549-A782DE50F40C}"/>
              </a:ext>
            </a:extLst>
          </p:cNvPr>
          <p:cNvSpPr txBox="1"/>
          <p:nvPr/>
        </p:nvSpPr>
        <p:spPr>
          <a:xfrm>
            <a:off x="11094098" y="365354"/>
            <a:ext cx="460289" cy="369332"/>
          </a:xfrm>
          <a:prstGeom prst="rect">
            <a:avLst/>
          </a:prstGeom>
          <a:noFill/>
        </p:spPr>
        <p:txBody>
          <a:bodyPr wrap="square">
            <a:spAutoFit/>
          </a:bodyPr>
          <a:lstStyle/>
          <a:p>
            <a:r>
              <a:rPr lang="en-US"/>
              <a:t>7</a:t>
            </a:r>
          </a:p>
        </p:txBody>
      </p:sp>
      <p:pic>
        <p:nvPicPr>
          <p:cNvPr id="3" name="Picture 2" descr="A picture containing text, clock, screenshot&#10;&#10;Description automatically generated">
            <a:extLst>
              <a:ext uri="{FF2B5EF4-FFF2-40B4-BE49-F238E27FC236}">
                <a16:creationId xmlns:a16="http://schemas.microsoft.com/office/drawing/2014/main" id="{AF6CBFCD-3E40-4F35-8427-1551B5D4B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521" y="3593270"/>
            <a:ext cx="3667125" cy="1247775"/>
          </a:xfrm>
          <a:prstGeom prst="rect">
            <a:avLst/>
          </a:prstGeom>
          <a:ln w="38100">
            <a:solidFill>
              <a:schemeClr val="accent1"/>
            </a:solidFill>
          </a:ln>
        </p:spPr>
      </p:pic>
      <p:pic>
        <p:nvPicPr>
          <p:cNvPr id="7" name="Picture 6" descr="A screenshot of a computer&#10;&#10;Description automatically generated with low confidence">
            <a:extLst>
              <a:ext uri="{FF2B5EF4-FFF2-40B4-BE49-F238E27FC236}">
                <a16:creationId xmlns:a16="http://schemas.microsoft.com/office/drawing/2014/main" id="{0E1431E9-49B2-4768-8BDF-F52A73FCEB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520" y="1631646"/>
            <a:ext cx="3667125" cy="963535"/>
          </a:xfrm>
          <a:prstGeom prst="rect">
            <a:avLst/>
          </a:prstGeom>
          <a:ln w="38100">
            <a:solidFill>
              <a:schemeClr val="accent1"/>
            </a:solidFill>
          </a:ln>
        </p:spPr>
      </p:pic>
    </p:spTree>
    <p:extLst>
      <p:ext uri="{BB962C8B-B14F-4D97-AF65-F5344CB8AC3E}">
        <p14:creationId xmlns:p14="http://schemas.microsoft.com/office/powerpoint/2010/main" val="278327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MSU_Maroon&amp;Grey">
  <a:themeElements>
    <a:clrScheme name="MSU Colors">
      <a:dk1>
        <a:srgbClr val="000000"/>
      </a:dk1>
      <a:lt1>
        <a:srgbClr val="FFFFFF"/>
      </a:lt1>
      <a:dk2>
        <a:srgbClr val="5D1724"/>
      </a:dk2>
      <a:lt2>
        <a:srgbClr val="E2E4DB"/>
      </a:lt2>
      <a:accent1>
        <a:srgbClr val="5E091A"/>
      </a:accent1>
      <a:accent2>
        <a:srgbClr val="410611"/>
      </a:accent2>
      <a:accent3>
        <a:srgbClr val="545651"/>
      </a:accent3>
      <a:accent4>
        <a:srgbClr val="848780"/>
      </a:accent4>
      <a:accent5>
        <a:srgbClr val="B9BDB3"/>
      </a:accent5>
      <a:accent6>
        <a:srgbClr val="890C25"/>
      </a:accent6>
      <a:hlink>
        <a:srgbClr val="890C25"/>
      </a:hlink>
      <a:folHlink>
        <a:srgbClr val="890C25"/>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1288</Words>
  <Application>Microsoft Office PowerPoint</Application>
  <PresentationFormat>Widescreen</PresentationFormat>
  <Paragraphs>151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Palatino Linotype</vt:lpstr>
      <vt:lpstr>MSU_Maroon&amp;Grey</vt:lpstr>
      <vt:lpstr>Recurrent GANs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and Abstract Introduction: Describe your research problem, motivation, and contribution Literature Review: Describe the research trend and challenges, how will your approach fill the research gap Proposed Mathematical Model: Formulate the research problem and describe your approach/framework Next Step: Outline your next step plan</dc:title>
  <dc:creator>Robertson, Preston</dc:creator>
  <cp:lastModifiedBy>Robertson, Preston</cp:lastModifiedBy>
  <cp:revision>1</cp:revision>
  <dcterms:created xsi:type="dcterms:W3CDTF">2022-03-22T05:16:34Z</dcterms:created>
  <dcterms:modified xsi:type="dcterms:W3CDTF">2022-04-01T13:24:24Z</dcterms:modified>
</cp:coreProperties>
</file>