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B_37EB02FB.xml" ContentType="application/vnd.ms-powerpoint.comments+xml"/>
  <Override PartName="/ppt/comments/modernComment_107_DA48557A.xml" ContentType="application/vnd.ms-powerpoint.comments+xml"/>
  <Override PartName="/ppt/comments/modernComment_108_5585FCB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68" r:id="rId4"/>
    <p:sldId id="257" r:id="rId5"/>
    <p:sldId id="258" r:id="rId6"/>
    <p:sldId id="259" r:id="rId7"/>
    <p:sldId id="262" r:id="rId8"/>
    <p:sldId id="260" r:id="rId9"/>
    <p:sldId id="263" r:id="rId10"/>
    <p:sldId id="271" r:id="rId11"/>
    <p:sldId id="264" r:id="rId12"/>
    <p:sldId id="266" r:id="rId13"/>
    <p:sldId id="269"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184659-4213-7645-B924-426DE520574E}" name="Durant Fullington" initials="DHF" userId="Durant Fullington"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5B5F9-9928-7248-8D01-44094B068502}" v="992" dt="2022-02-11T01:43:28.459"/>
    <p1510:client id="{705F1652-7EC6-4626-82C3-DB5E45D8852A}" v="1400" dt="2022-02-11T14:46:29.829"/>
    <p1510:client id="{C6EB5856-B6D0-4574-BB34-1A734EC33348}" v="750" dt="2022-02-11T05:04:43.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Preston" userId="d6b1b24e-66a9-4e00-a5ff-e68ab9528f8b" providerId="ADAL" clId="{06852A53-DF73-4EE7-9DC6-4B1F24333CFC}"/>
    <pc:docChg chg="undo redo custSel addSld delSld modSld sldOrd">
      <pc:chgData name="Robertson, Preston" userId="d6b1b24e-66a9-4e00-a5ff-e68ab9528f8b" providerId="ADAL" clId="{06852A53-DF73-4EE7-9DC6-4B1F24333CFC}" dt="2022-02-10T07:41:35.347" v="5616" actId="14100"/>
      <pc:docMkLst>
        <pc:docMk/>
      </pc:docMkLst>
      <pc:sldChg chg="modSp mod">
        <pc:chgData name="Robertson, Preston" userId="d6b1b24e-66a9-4e00-a5ff-e68ab9528f8b" providerId="ADAL" clId="{06852A53-DF73-4EE7-9DC6-4B1F24333CFC}" dt="2022-02-10T07:36:59.329" v="5169" actId="20577"/>
        <pc:sldMkLst>
          <pc:docMk/>
          <pc:sldMk cId="1751645561" sldId="256"/>
        </pc:sldMkLst>
        <pc:spChg chg="mod">
          <ac:chgData name="Robertson, Preston" userId="d6b1b24e-66a9-4e00-a5ff-e68ab9528f8b" providerId="ADAL" clId="{06852A53-DF73-4EE7-9DC6-4B1F24333CFC}" dt="2022-02-08T05:43:16.357" v="5" actId="27636"/>
          <ac:spMkLst>
            <pc:docMk/>
            <pc:sldMk cId="1751645561" sldId="256"/>
            <ac:spMk id="2" creationId="{7C5D3089-BAB6-4497-9214-EA08F4544D01}"/>
          </ac:spMkLst>
        </pc:spChg>
        <pc:spChg chg="mod">
          <ac:chgData name="Robertson, Preston" userId="d6b1b24e-66a9-4e00-a5ff-e68ab9528f8b" providerId="ADAL" clId="{06852A53-DF73-4EE7-9DC6-4B1F24333CFC}" dt="2022-02-10T07:36:59.329" v="5169" actId="20577"/>
          <ac:spMkLst>
            <pc:docMk/>
            <pc:sldMk cId="1751645561" sldId="256"/>
            <ac:spMk id="3" creationId="{D8828B40-C850-47A4-84FD-8408BFF2DFEF}"/>
          </ac:spMkLst>
        </pc:spChg>
      </pc:sldChg>
      <pc:sldChg chg="addSp modSp mod">
        <pc:chgData name="Robertson, Preston" userId="d6b1b24e-66a9-4e00-a5ff-e68ab9528f8b" providerId="ADAL" clId="{06852A53-DF73-4EE7-9DC6-4B1F24333CFC}" dt="2022-02-10T05:50:24.043" v="751" actId="1076"/>
        <pc:sldMkLst>
          <pc:docMk/>
          <pc:sldMk cId="138519272" sldId="257"/>
        </pc:sldMkLst>
        <pc:spChg chg="mod">
          <ac:chgData name="Robertson, Preston" userId="d6b1b24e-66a9-4e00-a5ff-e68ab9528f8b" providerId="ADAL" clId="{06852A53-DF73-4EE7-9DC6-4B1F24333CFC}" dt="2022-02-08T13:17:27.474" v="81"/>
          <ac:spMkLst>
            <pc:docMk/>
            <pc:sldMk cId="138519272" sldId="257"/>
            <ac:spMk id="2" creationId="{142D9500-7D5B-43E8-BEFE-EC1E91A7DDAB}"/>
          </ac:spMkLst>
        </pc:spChg>
        <pc:spChg chg="mod">
          <ac:chgData name="Robertson, Preston" userId="d6b1b24e-66a9-4e00-a5ff-e68ab9528f8b" providerId="ADAL" clId="{06852A53-DF73-4EE7-9DC6-4B1F24333CFC}" dt="2022-02-10T05:49:09.601" v="744" actId="20577"/>
          <ac:spMkLst>
            <pc:docMk/>
            <pc:sldMk cId="138519272" sldId="257"/>
            <ac:spMk id="6" creationId="{5950FA52-69E1-47E9-97F6-0CEF3BB4E615}"/>
          </ac:spMkLst>
        </pc:spChg>
        <pc:picChg chg="add mod">
          <ac:chgData name="Robertson, Preston" userId="d6b1b24e-66a9-4e00-a5ff-e68ab9528f8b" providerId="ADAL" clId="{06852A53-DF73-4EE7-9DC6-4B1F24333CFC}" dt="2022-02-10T05:50:24.043" v="751" actId="1076"/>
          <ac:picMkLst>
            <pc:docMk/>
            <pc:sldMk cId="138519272" sldId="257"/>
            <ac:picMk id="4" creationId="{93D36987-C6FE-4F26-9097-2B2C7119544D}"/>
          </ac:picMkLst>
        </pc:picChg>
      </pc:sldChg>
      <pc:sldChg chg="addSp delSp modSp add mod">
        <pc:chgData name="Robertson, Preston" userId="d6b1b24e-66a9-4e00-a5ff-e68ab9528f8b" providerId="ADAL" clId="{06852A53-DF73-4EE7-9DC6-4B1F24333CFC}" dt="2022-02-10T07:20:32.724" v="4038" actId="20577"/>
        <pc:sldMkLst>
          <pc:docMk/>
          <pc:sldMk cId="1361770300" sldId="258"/>
        </pc:sldMkLst>
        <pc:spChg chg="mod">
          <ac:chgData name="Robertson, Preston" userId="d6b1b24e-66a9-4e00-a5ff-e68ab9528f8b" providerId="ADAL" clId="{06852A53-DF73-4EE7-9DC6-4B1F24333CFC}" dt="2022-02-08T13:17:55.316" v="88"/>
          <ac:spMkLst>
            <pc:docMk/>
            <pc:sldMk cId="1361770300" sldId="258"/>
            <ac:spMk id="2" creationId="{142D9500-7D5B-43E8-BEFE-EC1E91A7DDAB}"/>
          </ac:spMkLst>
        </pc:spChg>
        <pc:spChg chg="mod">
          <ac:chgData name="Robertson, Preston" userId="d6b1b24e-66a9-4e00-a5ff-e68ab9528f8b" providerId="ADAL" clId="{06852A53-DF73-4EE7-9DC6-4B1F24333CFC}" dt="2022-02-10T07:20:32.724" v="4038" actId="20577"/>
          <ac:spMkLst>
            <pc:docMk/>
            <pc:sldMk cId="1361770300" sldId="258"/>
            <ac:spMk id="6" creationId="{5950FA52-69E1-47E9-97F6-0CEF3BB4E615}"/>
          </ac:spMkLst>
        </pc:spChg>
        <pc:spChg chg="add mod">
          <ac:chgData name="Robertson, Preston" userId="d6b1b24e-66a9-4e00-a5ff-e68ab9528f8b" providerId="ADAL" clId="{06852A53-DF73-4EE7-9DC6-4B1F24333CFC}" dt="2022-02-10T06:23:41.435" v="1816" actId="1076"/>
          <ac:spMkLst>
            <pc:docMk/>
            <pc:sldMk cId="1361770300" sldId="258"/>
            <ac:spMk id="11" creationId="{1ADC5E76-FB90-4892-9A3B-DB20C6564EE2}"/>
          </ac:spMkLst>
        </pc:spChg>
        <pc:spChg chg="add mod">
          <ac:chgData name="Robertson, Preston" userId="d6b1b24e-66a9-4e00-a5ff-e68ab9528f8b" providerId="ADAL" clId="{06852A53-DF73-4EE7-9DC6-4B1F24333CFC}" dt="2022-02-10T06:23:41.435" v="1816" actId="1076"/>
          <ac:spMkLst>
            <pc:docMk/>
            <pc:sldMk cId="1361770300" sldId="258"/>
            <ac:spMk id="15" creationId="{C914CBE8-77EF-4F95-A878-A37B06238E62}"/>
          </ac:spMkLst>
        </pc:spChg>
        <pc:spChg chg="add mod">
          <ac:chgData name="Robertson, Preston" userId="d6b1b24e-66a9-4e00-a5ff-e68ab9528f8b" providerId="ADAL" clId="{06852A53-DF73-4EE7-9DC6-4B1F24333CFC}" dt="2022-02-10T06:23:59.700" v="1820" actId="1076"/>
          <ac:spMkLst>
            <pc:docMk/>
            <pc:sldMk cId="1361770300" sldId="258"/>
            <ac:spMk id="17" creationId="{5EF3926D-06D1-42D8-9159-559BBA48AB7A}"/>
          </ac:spMkLst>
        </pc:spChg>
        <pc:spChg chg="add mod">
          <ac:chgData name="Robertson, Preston" userId="d6b1b24e-66a9-4e00-a5ff-e68ab9528f8b" providerId="ADAL" clId="{06852A53-DF73-4EE7-9DC6-4B1F24333CFC}" dt="2022-02-10T06:23:45.504" v="1817" actId="1076"/>
          <ac:spMkLst>
            <pc:docMk/>
            <pc:sldMk cId="1361770300" sldId="258"/>
            <ac:spMk id="19" creationId="{B1562351-5350-4C45-8EC2-690AAEA134EC}"/>
          </ac:spMkLst>
        </pc:spChg>
        <pc:spChg chg="add mod">
          <ac:chgData name="Robertson, Preston" userId="d6b1b24e-66a9-4e00-a5ff-e68ab9528f8b" providerId="ADAL" clId="{06852A53-DF73-4EE7-9DC6-4B1F24333CFC}" dt="2022-02-10T06:24:07.550" v="1821" actId="1076"/>
          <ac:spMkLst>
            <pc:docMk/>
            <pc:sldMk cId="1361770300" sldId="258"/>
            <ac:spMk id="21" creationId="{5E830E14-A335-4AC2-B30C-74BAA5F1E356}"/>
          </ac:spMkLst>
        </pc:spChg>
        <pc:spChg chg="add mod">
          <ac:chgData name="Robertson, Preston" userId="d6b1b24e-66a9-4e00-a5ff-e68ab9528f8b" providerId="ADAL" clId="{06852A53-DF73-4EE7-9DC6-4B1F24333CFC}" dt="2022-02-10T06:23:41.435" v="1816" actId="1076"/>
          <ac:spMkLst>
            <pc:docMk/>
            <pc:sldMk cId="1361770300" sldId="258"/>
            <ac:spMk id="22" creationId="{29F69591-FBF4-4DEC-98E6-1F0352AE3AB8}"/>
          </ac:spMkLst>
        </pc:spChg>
        <pc:spChg chg="add mod">
          <ac:chgData name="Robertson, Preston" userId="d6b1b24e-66a9-4e00-a5ff-e68ab9528f8b" providerId="ADAL" clId="{06852A53-DF73-4EE7-9DC6-4B1F24333CFC}" dt="2022-02-10T06:23:54.718" v="1819" actId="1076"/>
          <ac:spMkLst>
            <pc:docMk/>
            <pc:sldMk cId="1361770300" sldId="258"/>
            <ac:spMk id="23" creationId="{984D8A4D-FDFB-465D-B1E2-119BD54F85EF}"/>
          </ac:spMkLst>
        </pc:spChg>
        <pc:spChg chg="add mod">
          <ac:chgData name="Robertson, Preston" userId="d6b1b24e-66a9-4e00-a5ff-e68ab9528f8b" providerId="ADAL" clId="{06852A53-DF73-4EE7-9DC6-4B1F24333CFC}" dt="2022-02-10T06:25:16.676" v="1929" actId="1076"/>
          <ac:spMkLst>
            <pc:docMk/>
            <pc:sldMk cId="1361770300" sldId="258"/>
            <ac:spMk id="25" creationId="{72680951-C234-48A0-8648-FC00F3A11995}"/>
          </ac:spMkLst>
        </pc:spChg>
        <pc:picChg chg="add del mod">
          <ac:chgData name="Robertson, Preston" userId="d6b1b24e-66a9-4e00-a5ff-e68ab9528f8b" providerId="ADAL" clId="{06852A53-DF73-4EE7-9DC6-4B1F24333CFC}" dt="2022-02-10T06:11:24.110" v="1095" actId="478"/>
          <ac:picMkLst>
            <pc:docMk/>
            <pc:sldMk cId="1361770300" sldId="258"/>
            <ac:picMk id="4" creationId="{68D3B3B7-F7F0-4624-ACF2-07354F3FA1C2}"/>
          </ac:picMkLst>
        </pc:picChg>
        <pc:picChg chg="add mod">
          <ac:chgData name="Robertson, Preston" userId="d6b1b24e-66a9-4e00-a5ff-e68ab9528f8b" providerId="ADAL" clId="{06852A53-DF73-4EE7-9DC6-4B1F24333CFC}" dt="2022-02-10T06:23:41.435" v="1816" actId="1076"/>
          <ac:picMkLst>
            <pc:docMk/>
            <pc:sldMk cId="1361770300" sldId="258"/>
            <ac:picMk id="8" creationId="{59AB7FF7-9637-49AD-86B8-DD118544760D}"/>
          </ac:picMkLst>
        </pc:picChg>
        <pc:picChg chg="add mod">
          <ac:chgData name="Robertson, Preston" userId="d6b1b24e-66a9-4e00-a5ff-e68ab9528f8b" providerId="ADAL" clId="{06852A53-DF73-4EE7-9DC6-4B1F24333CFC}" dt="2022-02-10T06:23:54.718" v="1819" actId="1076"/>
          <ac:picMkLst>
            <pc:docMk/>
            <pc:sldMk cId="1361770300" sldId="258"/>
            <ac:picMk id="10" creationId="{CF5164DF-CCE9-4602-84FE-85FB837B52BD}"/>
          </ac:picMkLst>
        </pc:picChg>
        <pc:picChg chg="add del">
          <ac:chgData name="Robertson, Preston" userId="d6b1b24e-66a9-4e00-a5ff-e68ab9528f8b" providerId="ADAL" clId="{06852A53-DF73-4EE7-9DC6-4B1F24333CFC}" dt="2022-02-10T06:11:55.298" v="1100" actId="478"/>
          <ac:picMkLst>
            <pc:docMk/>
            <pc:sldMk cId="1361770300" sldId="258"/>
            <ac:picMk id="13" creationId="{8A6A6875-8605-4358-9F28-9FD44D95F455}"/>
          </ac:picMkLst>
        </pc:picChg>
        <pc:cxnChg chg="add mod">
          <ac:chgData name="Robertson, Preston" userId="d6b1b24e-66a9-4e00-a5ff-e68ab9528f8b" providerId="ADAL" clId="{06852A53-DF73-4EE7-9DC6-4B1F24333CFC}" dt="2022-02-10T07:20:11.045" v="4035" actId="1076"/>
          <ac:cxnSpMkLst>
            <pc:docMk/>
            <pc:sldMk cId="1361770300" sldId="258"/>
            <ac:cxnSpMk id="26" creationId="{8A67916E-3115-4903-B104-CA2ADF8AE5FD}"/>
          </ac:cxnSpMkLst>
        </pc:cxnChg>
      </pc:sldChg>
      <pc:sldChg chg="addSp modSp add mod">
        <pc:chgData name="Robertson, Preston" userId="d6b1b24e-66a9-4e00-a5ff-e68ab9528f8b" providerId="ADAL" clId="{06852A53-DF73-4EE7-9DC6-4B1F24333CFC}" dt="2022-02-10T06:40:57.815" v="2235" actId="1076"/>
        <pc:sldMkLst>
          <pc:docMk/>
          <pc:sldMk cId="1479603555" sldId="259"/>
        </pc:sldMkLst>
        <pc:spChg chg="mod">
          <ac:chgData name="Robertson, Preston" userId="d6b1b24e-66a9-4e00-a5ff-e68ab9528f8b" providerId="ADAL" clId="{06852A53-DF73-4EE7-9DC6-4B1F24333CFC}" dt="2022-02-08T13:18:13.975" v="91"/>
          <ac:spMkLst>
            <pc:docMk/>
            <pc:sldMk cId="1479603555" sldId="259"/>
            <ac:spMk id="2" creationId="{142D9500-7D5B-43E8-BEFE-EC1E91A7DDAB}"/>
          </ac:spMkLst>
        </pc:spChg>
        <pc:spChg chg="mod">
          <ac:chgData name="Robertson, Preston" userId="d6b1b24e-66a9-4e00-a5ff-e68ab9528f8b" providerId="ADAL" clId="{06852A53-DF73-4EE7-9DC6-4B1F24333CFC}" dt="2022-02-10T06:40:03.926" v="2226" actId="20577"/>
          <ac:spMkLst>
            <pc:docMk/>
            <pc:sldMk cId="1479603555" sldId="259"/>
            <ac:spMk id="6" creationId="{5950FA52-69E1-47E9-97F6-0CEF3BB4E615}"/>
          </ac:spMkLst>
        </pc:spChg>
        <pc:spChg chg="add mod">
          <ac:chgData name="Robertson, Preston" userId="d6b1b24e-66a9-4e00-a5ff-e68ab9528f8b" providerId="ADAL" clId="{06852A53-DF73-4EE7-9DC6-4B1F24333CFC}" dt="2022-02-10T06:40:57.815" v="2235" actId="1076"/>
          <ac:spMkLst>
            <pc:docMk/>
            <pc:sldMk cId="1479603555" sldId="259"/>
            <ac:spMk id="9" creationId="{369A83F8-A119-48FC-A148-1501E99D76D2}"/>
          </ac:spMkLst>
        </pc:spChg>
        <pc:picChg chg="add mod modCrop">
          <ac:chgData name="Robertson, Preston" userId="d6b1b24e-66a9-4e00-a5ff-e68ab9528f8b" providerId="ADAL" clId="{06852A53-DF73-4EE7-9DC6-4B1F24333CFC}" dt="2022-02-10T06:40:24.625" v="2230" actId="732"/>
          <ac:picMkLst>
            <pc:docMk/>
            <pc:sldMk cId="1479603555" sldId="259"/>
            <ac:picMk id="4" creationId="{E49E42C6-DF4A-46D8-98B4-C1676219E01E}"/>
          </ac:picMkLst>
        </pc:picChg>
        <pc:picChg chg="add mod">
          <ac:chgData name="Robertson, Preston" userId="d6b1b24e-66a9-4e00-a5ff-e68ab9528f8b" providerId="ADAL" clId="{06852A53-DF73-4EE7-9DC6-4B1F24333CFC}" dt="2022-02-10T06:40:55.378" v="2234" actId="1076"/>
          <ac:picMkLst>
            <pc:docMk/>
            <pc:sldMk cId="1479603555" sldId="259"/>
            <ac:picMk id="8" creationId="{7DDD751D-BEFA-4F20-A477-02D65CAE8632}"/>
          </ac:picMkLst>
        </pc:picChg>
      </pc:sldChg>
      <pc:sldChg chg="addSp delSp modSp add mod ord modAnim">
        <pc:chgData name="Robertson, Preston" userId="d6b1b24e-66a9-4e00-a5ff-e68ab9528f8b" providerId="ADAL" clId="{06852A53-DF73-4EE7-9DC6-4B1F24333CFC}" dt="2022-02-10T07:19:47.034" v="4029" actId="1076"/>
        <pc:sldMkLst>
          <pc:docMk/>
          <pc:sldMk cId="2771081429" sldId="260"/>
        </pc:sldMkLst>
        <pc:spChg chg="mod">
          <ac:chgData name="Robertson, Preston" userId="d6b1b24e-66a9-4e00-a5ff-e68ab9528f8b" providerId="ADAL" clId="{06852A53-DF73-4EE7-9DC6-4B1F24333CFC}" dt="2022-02-08T14:24:31.663" v="98"/>
          <ac:spMkLst>
            <pc:docMk/>
            <pc:sldMk cId="2771081429" sldId="260"/>
            <ac:spMk id="2" creationId="{142D9500-7D5B-43E8-BEFE-EC1E91A7DDAB}"/>
          </ac:spMkLst>
        </pc:spChg>
        <pc:spChg chg="mod">
          <ac:chgData name="Robertson, Preston" userId="d6b1b24e-66a9-4e00-a5ff-e68ab9528f8b" providerId="ADAL" clId="{06852A53-DF73-4EE7-9DC6-4B1F24333CFC}" dt="2022-02-10T07:18:13.865" v="4027" actId="115"/>
          <ac:spMkLst>
            <pc:docMk/>
            <pc:sldMk cId="2771081429" sldId="260"/>
            <ac:spMk id="6" creationId="{5950FA52-69E1-47E9-97F6-0CEF3BB4E615}"/>
          </ac:spMkLst>
        </pc:spChg>
        <pc:spChg chg="add del">
          <ac:chgData name="Robertson, Preston" userId="d6b1b24e-66a9-4e00-a5ff-e68ab9528f8b" providerId="ADAL" clId="{06852A53-DF73-4EE7-9DC6-4B1F24333CFC}" dt="2022-02-10T07:00:19.056" v="3266" actId="22"/>
          <ac:spMkLst>
            <pc:docMk/>
            <pc:sldMk cId="2771081429" sldId="260"/>
            <ac:spMk id="8" creationId="{60BCC6D1-1FD8-40ED-A644-4D808F2FEB0D}"/>
          </ac:spMkLst>
        </pc:spChg>
        <pc:spChg chg="add mod">
          <ac:chgData name="Robertson, Preston" userId="d6b1b24e-66a9-4e00-a5ff-e68ab9528f8b" providerId="ADAL" clId="{06852A53-DF73-4EE7-9DC6-4B1F24333CFC}" dt="2022-02-10T07:01:07.213" v="3324" actId="20577"/>
          <ac:spMkLst>
            <pc:docMk/>
            <pc:sldMk cId="2771081429" sldId="260"/>
            <ac:spMk id="10" creationId="{1BA2838A-FEE8-4920-983E-A1A64EDFA50C}"/>
          </ac:spMkLst>
        </pc:spChg>
        <pc:picChg chg="add mod">
          <ac:chgData name="Robertson, Preston" userId="d6b1b24e-66a9-4e00-a5ff-e68ab9528f8b" providerId="ADAL" clId="{06852A53-DF73-4EE7-9DC6-4B1F24333CFC}" dt="2022-02-10T06:54:01.663" v="3234" actId="962"/>
          <ac:picMkLst>
            <pc:docMk/>
            <pc:sldMk cId="2771081429" sldId="260"/>
            <ac:picMk id="4" creationId="{0DA86407-883B-491F-8F9D-1BEE988BE554}"/>
          </ac:picMkLst>
        </pc:picChg>
        <pc:cxnChg chg="add mod">
          <ac:chgData name="Robertson, Preston" userId="d6b1b24e-66a9-4e00-a5ff-e68ab9528f8b" providerId="ADAL" clId="{06852A53-DF73-4EE7-9DC6-4B1F24333CFC}" dt="2022-02-10T07:19:47.034" v="4029" actId="1076"/>
          <ac:cxnSpMkLst>
            <pc:docMk/>
            <pc:sldMk cId="2771081429" sldId="260"/>
            <ac:cxnSpMk id="11" creationId="{F6DEC0EB-4B2D-4CAE-AB8B-65677301700A}"/>
          </ac:cxnSpMkLst>
        </pc:cxnChg>
      </pc:sldChg>
      <pc:sldChg chg="modSp add del mod ord">
        <pc:chgData name="Robertson, Preston" userId="d6b1b24e-66a9-4e00-a5ff-e68ab9528f8b" providerId="ADAL" clId="{06852A53-DF73-4EE7-9DC6-4B1F24333CFC}" dt="2022-02-10T07:01:12.603" v="3325" actId="47"/>
        <pc:sldMkLst>
          <pc:docMk/>
          <pc:sldMk cId="2937832750" sldId="261"/>
        </pc:sldMkLst>
        <pc:spChg chg="mod">
          <ac:chgData name="Robertson, Preston" userId="d6b1b24e-66a9-4e00-a5ff-e68ab9528f8b" providerId="ADAL" clId="{06852A53-DF73-4EE7-9DC6-4B1F24333CFC}" dt="2022-02-08T14:25:09.443" v="103"/>
          <ac:spMkLst>
            <pc:docMk/>
            <pc:sldMk cId="2937832750" sldId="261"/>
            <ac:spMk id="2" creationId="{142D9500-7D5B-43E8-BEFE-EC1E91A7DDAB}"/>
          </ac:spMkLst>
        </pc:spChg>
      </pc:sldChg>
      <pc:sldChg chg="modSp add mod">
        <pc:chgData name="Robertson, Preston" userId="d6b1b24e-66a9-4e00-a5ff-e68ab9528f8b" providerId="ADAL" clId="{06852A53-DF73-4EE7-9DC6-4B1F24333CFC}" dt="2022-02-08T05:48:30.198" v="72"/>
        <pc:sldMkLst>
          <pc:docMk/>
          <pc:sldMk cId="1335856433" sldId="262"/>
        </pc:sldMkLst>
        <pc:spChg chg="mod">
          <ac:chgData name="Robertson, Preston" userId="d6b1b24e-66a9-4e00-a5ff-e68ab9528f8b" providerId="ADAL" clId="{06852A53-DF73-4EE7-9DC6-4B1F24333CFC}" dt="2022-02-08T05:48:30.198" v="72"/>
          <ac:spMkLst>
            <pc:docMk/>
            <pc:sldMk cId="1335856433" sldId="262"/>
            <ac:spMk id="2" creationId="{7C5D3089-BAB6-4497-9214-EA08F4544D01}"/>
          </ac:spMkLst>
        </pc:spChg>
      </pc:sldChg>
      <pc:sldChg chg="addSp modSp add mod">
        <pc:chgData name="Robertson, Preston" userId="d6b1b24e-66a9-4e00-a5ff-e68ab9528f8b" providerId="ADAL" clId="{06852A53-DF73-4EE7-9DC6-4B1F24333CFC}" dt="2022-02-10T07:17:28.820" v="4018" actId="1076"/>
        <pc:sldMkLst>
          <pc:docMk/>
          <pc:sldMk cId="3662173562" sldId="263"/>
        </pc:sldMkLst>
        <pc:spChg chg="mod">
          <ac:chgData name="Robertson, Preston" userId="d6b1b24e-66a9-4e00-a5ff-e68ab9528f8b" providerId="ADAL" clId="{06852A53-DF73-4EE7-9DC6-4B1F24333CFC}" dt="2022-02-08T14:25:24.246" v="107" actId="20577"/>
          <ac:spMkLst>
            <pc:docMk/>
            <pc:sldMk cId="3662173562" sldId="263"/>
            <ac:spMk id="2" creationId="{142D9500-7D5B-43E8-BEFE-EC1E91A7DDAB}"/>
          </ac:spMkLst>
        </pc:spChg>
        <pc:spChg chg="mod">
          <ac:chgData name="Robertson, Preston" userId="d6b1b24e-66a9-4e00-a5ff-e68ab9528f8b" providerId="ADAL" clId="{06852A53-DF73-4EE7-9DC6-4B1F24333CFC}" dt="2022-02-10T07:16:16.453" v="4003" actId="14100"/>
          <ac:spMkLst>
            <pc:docMk/>
            <pc:sldMk cId="3662173562" sldId="263"/>
            <ac:spMk id="6" creationId="{5950FA52-69E1-47E9-97F6-0CEF3BB4E615}"/>
          </ac:spMkLst>
        </pc:spChg>
        <pc:spChg chg="add mod">
          <ac:chgData name="Robertson, Preston" userId="d6b1b24e-66a9-4e00-a5ff-e68ab9528f8b" providerId="ADAL" clId="{06852A53-DF73-4EE7-9DC6-4B1F24333CFC}" dt="2022-02-10T07:15:55.746" v="3956" actId="1076"/>
          <ac:spMkLst>
            <pc:docMk/>
            <pc:sldMk cId="3662173562" sldId="263"/>
            <ac:spMk id="10" creationId="{9A6777D8-AA2A-4CD1-BABB-2CB4A5D82F9C}"/>
          </ac:spMkLst>
        </pc:spChg>
        <pc:picChg chg="add mod">
          <ac:chgData name="Robertson, Preston" userId="d6b1b24e-66a9-4e00-a5ff-e68ab9528f8b" providerId="ADAL" clId="{06852A53-DF73-4EE7-9DC6-4B1F24333CFC}" dt="2022-02-10T07:17:26.545" v="4017" actId="1076"/>
          <ac:picMkLst>
            <pc:docMk/>
            <pc:sldMk cId="3662173562" sldId="263"/>
            <ac:picMk id="4" creationId="{AE0219DB-9621-48A1-88D4-70D541767ED3}"/>
          </ac:picMkLst>
        </pc:picChg>
        <pc:picChg chg="add mod">
          <ac:chgData name="Robertson, Preston" userId="d6b1b24e-66a9-4e00-a5ff-e68ab9528f8b" providerId="ADAL" clId="{06852A53-DF73-4EE7-9DC6-4B1F24333CFC}" dt="2022-02-10T07:17:28.820" v="4018" actId="1076"/>
          <ac:picMkLst>
            <pc:docMk/>
            <pc:sldMk cId="3662173562" sldId="263"/>
            <ac:picMk id="8" creationId="{E25C9342-59C6-4224-BBEF-B35532F77D98}"/>
          </ac:picMkLst>
        </pc:picChg>
        <pc:cxnChg chg="add mod">
          <ac:chgData name="Robertson, Preston" userId="d6b1b24e-66a9-4e00-a5ff-e68ab9528f8b" providerId="ADAL" clId="{06852A53-DF73-4EE7-9DC6-4B1F24333CFC}" dt="2022-02-10T07:17:10.370" v="4014" actId="1076"/>
          <ac:cxnSpMkLst>
            <pc:docMk/>
            <pc:sldMk cId="3662173562" sldId="263"/>
            <ac:cxnSpMk id="12" creationId="{9F6E59F2-028A-4C37-BE21-3DF929278D88}"/>
          </ac:cxnSpMkLst>
        </pc:cxnChg>
      </pc:sldChg>
      <pc:sldChg chg="modSp add mod">
        <pc:chgData name="Robertson, Preston" userId="d6b1b24e-66a9-4e00-a5ff-e68ab9528f8b" providerId="ADAL" clId="{06852A53-DF73-4EE7-9DC6-4B1F24333CFC}" dt="2022-02-10T07:41:35.347" v="5616" actId="14100"/>
        <pc:sldMkLst>
          <pc:docMk/>
          <pc:sldMk cId="1434844341" sldId="264"/>
        </pc:sldMkLst>
        <pc:spChg chg="mod">
          <ac:chgData name="Robertson, Preston" userId="d6b1b24e-66a9-4e00-a5ff-e68ab9528f8b" providerId="ADAL" clId="{06852A53-DF73-4EE7-9DC6-4B1F24333CFC}" dt="2022-02-08T14:25:46.961" v="112"/>
          <ac:spMkLst>
            <pc:docMk/>
            <pc:sldMk cId="1434844341" sldId="264"/>
            <ac:spMk id="2" creationId="{142D9500-7D5B-43E8-BEFE-EC1E91A7DDAB}"/>
          </ac:spMkLst>
        </pc:spChg>
        <pc:spChg chg="mod">
          <ac:chgData name="Robertson, Preston" userId="d6b1b24e-66a9-4e00-a5ff-e68ab9528f8b" providerId="ADAL" clId="{06852A53-DF73-4EE7-9DC6-4B1F24333CFC}" dt="2022-02-10T07:41:35.347" v="5616" actId="14100"/>
          <ac:spMkLst>
            <pc:docMk/>
            <pc:sldMk cId="1434844341" sldId="264"/>
            <ac:spMk id="6" creationId="{5950FA52-69E1-47E9-97F6-0CEF3BB4E615}"/>
          </ac:spMkLst>
        </pc:spChg>
      </pc:sldChg>
      <pc:sldChg chg="add del">
        <pc:chgData name="Robertson, Preston" userId="d6b1b24e-66a9-4e00-a5ff-e68ab9528f8b" providerId="ADAL" clId="{06852A53-DF73-4EE7-9DC6-4B1F24333CFC}" dt="2022-02-08T14:25:49.287" v="113" actId="47"/>
        <pc:sldMkLst>
          <pc:docMk/>
          <pc:sldMk cId="1669580458" sldId="265"/>
        </pc:sldMkLst>
      </pc:sldChg>
      <pc:sldChg chg="modSp add mod">
        <pc:chgData name="Robertson, Preston" userId="d6b1b24e-66a9-4e00-a5ff-e68ab9528f8b" providerId="ADAL" clId="{06852A53-DF73-4EE7-9DC6-4B1F24333CFC}" dt="2022-02-10T07:09:12.155" v="3379" actId="20577"/>
        <pc:sldMkLst>
          <pc:docMk/>
          <pc:sldMk cId="1872531227" sldId="266"/>
        </pc:sldMkLst>
        <pc:spChg chg="mod">
          <ac:chgData name="Robertson, Preston" userId="d6b1b24e-66a9-4e00-a5ff-e68ab9528f8b" providerId="ADAL" clId="{06852A53-DF73-4EE7-9DC6-4B1F24333CFC}" dt="2022-02-10T07:09:00.872" v="3378" actId="20577"/>
          <ac:spMkLst>
            <pc:docMk/>
            <pc:sldMk cId="1872531227" sldId="266"/>
            <ac:spMk id="2" creationId="{142D9500-7D5B-43E8-BEFE-EC1E91A7DDAB}"/>
          </ac:spMkLst>
        </pc:spChg>
        <pc:spChg chg="mod">
          <ac:chgData name="Robertson, Preston" userId="d6b1b24e-66a9-4e00-a5ff-e68ab9528f8b" providerId="ADAL" clId="{06852A53-DF73-4EE7-9DC6-4B1F24333CFC}" dt="2022-02-10T07:09:12.155" v="3379" actId="20577"/>
          <ac:spMkLst>
            <pc:docMk/>
            <pc:sldMk cId="1872531227" sldId="266"/>
            <ac:spMk id="6" creationId="{5950FA52-69E1-47E9-97F6-0CEF3BB4E615}"/>
          </ac:spMkLst>
        </pc:spChg>
      </pc:sldChg>
      <pc:sldChg chg="modSp add mod ord">
        <pc:chgData name="Robertson, Preston" userId="d6b1b24e-66a9-4e00-a5ff-e68ab9528f8b" providerId="ADAL" clId="{06852A53-DF73-4EE7-9DC6-4B1F24333CFC}" dt="2022-02-10T07:08:50.183" v="3364" actId="20577"/>
        <pc:sldMkLst>
          <pc:docMk/>
          <pc:sldMk cId="938148603" sldId="267"/>
        </pc:sldMkLst>
        <pc:spChg chg="mod">
          <ac:chgData name="Robertson, Preston" userId="d6b1b24e-66a9-4e00-a5ff-e68ab9528f8b" providerId="ADAL" clId="{06852A53-DF73-4EE7-9DC6-4B1F24333CFC}" dt="2022-02-10T07:08:50.183" v="3364" actId="20577"/>
          <ac:spMkLst>
            <pc:docMk/>
            <pc:sldMk cId="938148603" sldId="267"/>
            <ac:spMk id="2" creationId="{142D9500-7D5B-43E8-BEFE-EC1E91A7DDAB}"/>
          </ac:spMkLst>
        </pc:spChg>
      </pc:sldChg>
      <pc:sldChg chg="modSp add mod ord">
        <pc:chgData name="Robertson, Preston" userId="d6b1b24e-66a9-4e00-a5ff-e68ab9528f8b" providerId="ADAL" clId="{06852A53-DF73-4EE7-9DC6-4B1F24333CFC}" dt="2022-02-10T07:08:46.483" v="3363" actId="20577"/>
        <pc:sldMkLst>
          <pc:docMk/>
          <pc:sldMk cId="3519871629" sldId="268"/>
        </pc:sldMkLst>
        <pc:spChg chg="mod">
          <ac:chgData name="Robertson, Preston" userId="d6b1b24e-66a9-4e00-a5ff-e68ab9528f8b" providerId="ADAL" clId="{06852A53-DF73-4EE7-9DC6-4B1F24333CFC}" dt="2022-02-10T07:08:46.483" v="3363" actId="20577"/>
          <ac:spMkLst>
            <pc:docMk/>
            <pc:sldMk cId="3519871629" sldId="268"/>
            <ac:spMk id="2" creationId="{142D9500-7D5B-43E8-BEFE-EC1E91A7DDAB}"/>
          </ac:spMkLst>
        </pc:spChg>
      </pc:sldChg>
      <pc:sldChg chg="add">
        <pc:chgData name="Robertson, Preston" userId="d6b1b24e-66a9-4e00-a5ff-e68ab9528f8b" providerId="ADAL" clId="{06852A53-DF73-4EE7-9DC6-4B1F24333CFC}" dt="2022-02-10T07:08:55.280" v="3365"/>
        <pc:sldMkLst>
          <pc:docMk/>
          <pc:sldMk cId="310936025" sldId="269"/>
        </pc:sldMkLst>
      </pc:sldChg>
    </pc:docChg>
  </pc:docChgLst>
  <pc:docChgLst>
    <pc:chgData name="Christian Zamiela" userId="b36efaa1-846c-411d-a89a-0b1f5a2ec49b" providerId="ADAL" clId="{2565B5F9-9928-7248-8D01-44094B068502}"/>
    <pc:docChg chg="custSel addSld modSld sldOrd">
      <pc:chgData name="Christian Zamiela" userId="b36efaa1-846c-411d-a89a-0b1f5a2ec49b" providerId="ADAL" clId="{2565B5F9-9928-7248-8D01-44094B068502}" dt="2022-02-11T01:43:28.467" v="993" actId="729"/>
      <pc:docMkLst>
        <pc:docMk/>
      </pc:docMkLst>
      <pc:sldChg chg="modCm">
        <pc:chgData name="Christian Zamiela" userId="b36efaa1-846c-411d-a89a-0b1f5a2ec49b" providerId="ADAL" clId="{2565B5F9-9928-7248-8D01-44094B068502}" dt="2022-02-11T01:38:32.546" v="992" actId="2056"/>
        <pc:sldMkLst>
          <pc:docMk/>
          <pc:sldMk cId="1434844341" sldId="264"/>
        </pc:sldMkLst>
      </pc:sldChg>
      <pc:sldChg chg="mod modShow">
        <pc:chgData name="Christian Zamiela" userId="b36efaa1-846c-411d-a89a-0b1f5a2ec49b" providerId="ADAL" clId="{2565B5F9-9928-7248-8D01-44094B068502}" dt="2022-02-11T01:43:28.467" v="993" actId="729"/>
        <pc:sldMkLst>
          <pc:docMk/>
          <pc:sldMk cId="310936025" sldId="269"/>
        </pc:sldMkLst>
      </pc:sldChg>
      <pc:sldChg chg="modSp new mod ord modShow">
        <pc:chgData name="Christian Zamiela" userId="b36efaa1-846c-411d-a89a-0b1f5a2ec49b" providerId="ADAL" clId="{2565B5F9-9928-7248-8D01-44094B068502}" dt="2022-02-10T18:44:36.516" v="991" actId="20578"/>
        <pc:sldMkLst>
          <pc:docMk/>
          <pc:sldMk cId="1454128288" sldId="270"/>
        </pc:sldMkLst>
        <pc:spChg chg="mod">
          <ac:chgData name="Christian Zamiela" userId="b36efaa1-846c-411d-a89a-0b1f5a2ec49b" providerId="ADAL" clId="{2565B5F9-9928-7248-8D01-44094B068502}" dt="2022-02-10T17:47:33.900" v="22" actId="20577"/>
          <ac:spMkLst>
            <pc:docMk/>
            <pc:sldMk cId="1454128288" sldId="270"/>
            <ac:spMk id="2" creationId="{03A1C653-DF24-EF4D-8B44-EA8FF15DC07E}"/>
          </ac:spMkLst>
        </pc:spChg>
        <pc:spChg chg="mod">
          <ac:chgData name="Christian Zamiela" userId="b36efaa1-846c-411d-a89a-0b1f5a2ec49b" providerId="ADAL" clId="{2565B5F9-9928-7248-8D01-44094B068502}" dt="2022-02-10T17:51:52.793" v="382" actId="20577"/>
          <ac:spMkLst>
            <pc:docMk/>
            <pc:sldMk cId="1454128288" sldId="270"/>
            <ac:spMk id="3" creationId="{AE24279A-D569-9F45-B206-E4626ED62AA1}"/>
          </ac:spMkLst>
        </pc:spChg>
      </pc:sldChg>
      <pc:sldChg chg="addSp delSp modSp new mod">
        <pc:chgData name="Christian Zamiela" userId="b36efaa1-846c-411d-a89a-0b1f5a2ec49b" providerId="ADAL" clId="{2565B5F9-9928-7248-8D01-44094B068502}" dt="2022-02-10T18:42:31.878" v="989" actId="20577"/>
        <pc:sldMkLst>
          <pc:docMk/>
          <pc:sldMk cId="888457908" sldId="271"/>
        </pc:sldMkLst>
        <pc:spChg chg="del mod">
          <ac:chgData name="Christian Zamiela" userId="b36efaa1-846c-411d-a89a-0b1f5a2ec49b" providerId="ADAL" clId="{2565B5F9-9928-7248-8D01-44094B068502}" dt="2022-02-10T18:16:51.956" v="544" actId="3680"/>
          <ac:spMkLst>
            <pc:docMk/>
            <pc:sldMk cId="888457908" sldId="271"/>
            <ac:spMk id="3" creationId="{9A78C0FE-9ECE-B642-9D83-EF3577E2FC66}"/>
          </ac:spMkLst>
        </pc:spChg>
        <pc:graphicFrameChg chg="add mod ord modGraphic">
          <ac:chgData name="Christian Zamiela" userId="b36efaa1-846c-411d-a89a-0b1f5a2ec49b" providerId="ADAL" clId="{2565B5F9-9928-7248-8D01-44094B068502}" dt="2022-02-10T18:42:31.878" v="989" actId="20577"/>
          <ac:graphicFrameMkLst>
            <pc:docMk/>
            <pc:sldMk cId="888457908" sldId="271"/>
            <ac:graphicFrameMk id="5" creationId="{939DF6BD-FA76-A649-AC22-ACED8B6E62CA}"/>
          </ac:graphicFrameMkLst>
        </pc:graphicFrameChg>
      </pc:sldChg>
    </pc:docChg>
  </pc:docChgLst>
  <pc:docChgLst>
    <pc:chgData name="Robertson, Preston" userId="d6b1b24e-66a9-4e00-a5ff-e68ab9528f8b" providerId="ADAL" clId="{705F1652-7EC6-4626-82C3-DB5E45D8852A}"/>
    <pc:docChg chg="custSel modSld">
      <pc:chgData name="Robertson, Preston" userId="d6b1b24e-66a9-4e00-a5ff-e68ab9528f8b" providerId="ADAL" clId="{705F1652-7EC6-4626-82C3-DB5E45D8852A}" dt="2022-02-11T14:46:29.829" v="1399" actId="2056"/>
      <pc:docMkLst>
        <pc:docMk/>
      </pc:docMkLst>
      <pc:sldChg chg="addSp modSp modCm">
        <pc:chgData name="Robertson, Preston" userId="d6b1b24e-66a9-4e00-a5ff-e68ab9528f8b" providerId="ADAL" clId="{705F1652-7EC6-4626-82C3-DB5E45D8852A}" dt="2022-02-11T14:46:29.829" v="1399" actId="2056"/>
        <pc:sldMkLst>
          <pc:docMk/>
          <pc:sldMk cId="1434844341" sldId="264"/>
        </pc:sldMkLst>
        <pc:picChg chg="add mod">
          <ac:chgData name="Robertson, Preston" userId="d6b1b24e-66a9-4e00-a5ff-e68ab9528f8b" providerId="ADAL" clId="{705F1652-7EC6-4626-82C3-DB5E45D8852A}" dt="2022-02-10T17:33:57.367" v="1" actId="1076"/>
          <ac:picMkLst>
            <pc:docMk/>
            <pc:sldMk cId="1434844341" sldId="264"/>
            <ac:picMk id="1026" creationId="{86FAF045-0ABD-4707-A6B7-54E254995EDB}"/>
          </ac:picMkLst>
        </pc:picChg>
      </pc:sldChg>
      <pc:sldChg chg="addSp modSp mod">
        <pc:chgData name="Robertson, Preston" userId="d6b1b24e-66a9-4e00-a5ff-e68ab9528f8b" providerId="ADAL" clId="{705F1652-7EC6-4626-82C3-DB5E45D8852A}" dt="2022-02-10T18:25:59.957" v="689" actId="1076"/>
        <pc:sldMkLst>
          <pc:docMk/>
          <pc:sldMk cId="3519871629" sldId="268"/>
        </pc:sldMkLst>
        <pc:spChg chg="mod">
          <ac:chgData name="Robertson, Preston" userId="d6b1b24e-66a9-4e00-a5ff-e68ab9528f8b" providerId="ADAL" clId="{705F1652-7EC6-4626-82C3-DB5E45D8852A}" dt="2022-02-10T18:17:17.228" v="274" actId="20577"/>
          <ac:spMkLst>
            <pc:docMk/>
            <pc:sldMk cId="3519871629" sldId="268"/>
            <ac:spMk id="6" creationId="{5950FA52-69E1-47E9-97F6-0CEF3BB4E615}"/>
          </ac:spMkLst>
        </pc:spChg>
        <pc:spChg chg="add mod">
          <ac:chgData name="Robertson, Preston" userId="d6b1b24e-66a9-4e00-a5ff-e68ab9528f8b" providerId="ADAL" clId="{705F1652-7EC6-4626-82C3-DB5E45D8852A}" dt="2022-02-10T18:25:59.957" v="689" actId="1076"/>
          <ac:spMkLst>
            <pc:docMk/>
            <pc:sldMk cId="3519871629" sldId="268"/>
            <ac:spMk id="7" creationId="{D81CA2A3-B791-4EDF-B30E-2405CBA03270}"/>
          </ac:spMkLst>
        </pc:spChg>
      </pc:sldChg>
      <pc:sldChg chg="modSp mod">
        <pc:chgData name="Robertson, Preston" userId="d6b1b24e-66a9-4e00-a5ff-e68ab9528f8b" providerId="ADAL" clId="{705F1652-7EC6-4626-82C3-DB5E45D8852A}" dt="2022-02-10T18:42:43.780" v="1398" actId="14734"/>
        <pc:sldMkLst>
          <pc:docMk/>
          <pc:sldMk cId="888457908" sldId="271"/>
        </pc:sldMkLst>
        <pc:spChg chg="mod">
          <ac:chgData name="Robertson, Preston" userId="d6b1b24e-66a9-4e00-a5ff-e68ab9528f8b" providerId="ADAL" clId="{705F1652-7EC6-4626-82C3-DB5E45D8852A}" dt="2022-02-10T18:35:52.117" v="1036" actId="1076"/>
          <ac:spMkLst>
            <pc:docMk/>
            <pc:sldMk cId="888457908" sldId="271"/>
            <ac:spMk id="2" creationId="{D827D1C8-5BA3-5248-8A82-7DBE14CD3698}"/>
          </ac:spMkLst>
        </pc:spChg>
        <pc:graphicFrameChg chg="mod modGraphic">
          <ac:chgData name="Robertson, Preston" userId="d6b1b24e-66a9-4e00-a5ff-e68ab9528f8b" providerId="ADAL" clId="{705F1652-7EC6-4626-82C3-DB5E45D8852A}" dt="2022-02-10T18:42:43.780" v="1398" actId="14734"/>
          <ac:graphicFrameMkLst>
            <pc:docMk/>
            <pc:sldMk cId="888457908" sldId="271"/>
            <ac:graphicFrameMk id="5" creationId="{939DF6BD-FA76-A649-AC22-ACED8B6E62CA}"/>
          </ac:graphicFrameMkLst>
        </pc:graphicFrameChg>
      </pc:sldChg>
    </pc:docChg>
  </pc:docChgLst>
  <pc:docChgLst>
    <pc:chgData name="Durant Fullington" userId="e3d97aa3-1b50-41c8-a40c-78a9a9b72173" providerId="ADAL" clId="{C6EB5856-B6D0-4574-BB34-1A734EC33348}"/>
    <pc:docChg chg="undo custSel addSld modSld sldOrd">
      <pc:chgData name="Durant Fullington" userId="e3d97aa3-1b50-41c8-a40c-78a9a9b72173" providerId="ADAL" clId="{C6EB5856-B6D0-4574-BB34-1A734EC33348}" dt="2022-02-11T05:04:43.342" v="2027" actId="20577"/>
      <pc:docMkLst>
        <pc:docMk/>
      </pc:docMkLst>
      <pc:sldChg chg="delSp modSp mod ord">
        <pc:chgData name="Durant Fullington" userId="e3d97aa3-1b50-41c8-a40c-78a9a9b72173" providerId="ADAL" clId="{C6EB5856-B6D0-4574-BB34-1A734EC33348}" dt="2022-02-11T01:41:23.084" v="2010"/>
        <pc:sldMkLst>
          <pc:docMk/>
          <pc:sldMk cId="1751645561" sldId="256"/>
        </pc:sldMkLst>
        <pc:spChg chg="mod">
          <ac:chgData name="Durant Fullington" userId="e3d97aa3-1b50-41c8-a40c-78a9a9b72173" providerId="ADAL" clId="{C6EB5856-B6D0-4574-BB34-1A734EC33348}" dt="2022-02-10T23:47:51.094" v="965" actId="20577"/>
          <ac:spMkLst>
            <pc:docMk/>
            <pc:sldMk cId="1751645561" sldId="256"/>
            <ac:spMk id="2" creationId="{7C5D3089-BAB6-4497-9214-EA08F4544D01}"/>
          </ac:spMkLst>
        </pc:spChg>
        <pc:spChg chg="del">
          <ac:chgData name="Durant Fullington" userId="e3d97aa3-1b50-41c8-a40c-78a9a9b72173" providerId="ADAL" clId="{C6EB5856-B6D0-4574-BB34-1A734EC33348}" dt="2022-02-10T23:47:42.964" v="949" actId="478"/>
          <ac:spMkLst>
            <pc:docMk/>
            <pc:sldMk cId="1751645561" sldId="256"/>
            <ac:spMk id="7" creationId="{37938AC1-A2EE-4997-A516-9C8A9187E3AA}"/>
          </ac:spMkLst>
        </pc:spChg>
      </pc:sldChg>
      <pc:sldChg chg="modSp mod">
        <pc:chgData name="Durant Fullington" userId="e3d97aa3-1b50-41c8-a40c-78a9a9b72173" providerId="ADAL" clId="{C6EB5856-B6D0-4574-BB34-1A734EC33348}" dt="2022-02-10T17:22:10.562" v="87" actId="113"/>
        <pc:sldMkLst>
          <pc:docMk/>
          <pc:sldMk cId="1361770300" sldId="258"/>
        </pc:sldMkLst>
        <pc:spChg chg="mod">
          <ac:chgData name="Durant Fullington" userId="e3d97aa3-1b50-41c8-a40c-78a9a9b72173" providerId="ADAL" clId="{C6EB5856-B6D0-4574-BB34-1A734EC33348}" dt="2022-02-10T17:22:10.562" v="87" actId="113"/>
          <ac:spMkLst>
            <pc:docMk/>
            <pc:sldMk cId="1361770300" sldId="258"/>
            <ac:spMk id="6" creationId="{5950FA52-69E1-47E9-97F6-0CEF3BB4E615}"/>
          </ac:spMkLst>
        </pc:spChg>
      </pc:sldChg>
      <pc:sldChg chg="modSp mod">
        <pc:chgData name="Durant Fullington" userId="e3d97aa3-1b50-41c8-a40c-78a9a9b72173" providerId="ADAL" clId="{C6EB5856-B6D0-4574-BB34-1A734EC33348}" dt="2022-02-11T00:09:56.054" v="1914" actId="1076"/>
        <pc:sldMkLst>
          <pc:docMk/>
          <pc:sldMk cId="1479603555" sldId="259"/>
        </pc:sldMkLst>
        <pc:spChg chg="mod">
          <ac:chgData name="Durant Fullington" userId="e3d97aa3-1b50-41c8-a40c-78a9a9b72173" providerId="ADAL" clId="{C6EB5856-B6D0-4574-BB34-1A734EC33348}" dt="2022-02-11T00:09:56.054" v="1914" actId="1076"/>
          <ac:spMkLst>
            <pc:docMk/>
            <pc:sldMk cId="1479603555" sldId="259"/>
            <ac:spMk id="9" creationId="{369A83F8-A119-48FC-A148-1501E99D76D2}"/>
          </ac:spMkLst>
        </pc:spChg>
        <pc:picChg chg="mod">
          <ac:chgData name="Durant Fullington" userId="e3d97aa3-1b50-41c8-a40c-78a9a9b72173" providerId="ADAL" clId="{C6EB5856-B6D0-4574-BB34-1A734EC33348}" dt="2022-02-11T00:09:56.054" v="1914" actId="1076"/>
          <ac:picMkLst>
            <pc:docMk/>
            <pc:sldMk cId="1479603555" sldId="259"/>
            <ac:picMk id="4" creationId="{E49E42C6-DF4A-46D8-98B4-C1676219E01E}"/>
          </ac:picMkLst>
        </pc:picChg>
        <pc:picChg chg="mod">
          <ac:chgData name="Durant Fullington" userId="e3d97aa3-1b50-41c8-a40c-78a9a9b72173" providerId="ADAL" clId="{C6EB5856-B6D0-4574-BB34-1A734EC33348}" dt="2022-02-11T00:09:56.054" v="1914" actId="1076"/>
          <ac:picMkLst>
            <pc:docMk/>
            <pc:sldMk cId="1479603555" sldId="259"/>
            <ac:picMk id="8" creationId="{7DDD751D-BEFA-4F20-A477-02D65CAE8632}"/>
          </ac:picMkLst>
        </pc:picChg>
      </pc:sldChg>
      <pc:sldChg chg="modSp mod">
        <pc:chgData name="Durant Fullington" userId="e3d97aa3-1b50-41c8-a40c-78a9a9b72173" providerId="ADAL" clId="{C6EB5856-B6D0-4574-BB34-1A734EC33348}" dt="2022-02-10T17:28:05.671" v="183" actId="113"/>
        <pc:sldMkLst>
          <pc:docMk/>
          <pc:sldMk cId="2771081429" sldId="260"/>
        </pc:sldMkLst>
        <pc:spChg chg="mod">
          <ac:chgData name="Durant Fullington" userId="e3d97aa3-1b50-41c8-a40c-78a9a9b72173" providerId="ADAL" clId="{C6EB5856-B6D0-4574-BB34-1A734EC33348}" dt="2022-02-10T17:28:05.671" v="183" actId="113"/>
          <ac:spMkLst>
            <pc:docMk/>
            <pc:sldMk cId="2771081429" sldId="260"/>
            <ac:spMk id="6" creationId="{5950FA52-69E1-47E9-97F6-0CEF3BB4E615}"/>
          </ac:spMkLst>
        </pc:spChg>
      </pc:sldChg>
      <pc:sldChg chg="delSp modSp mod">
        <pc:chgData name="Durant Fullington" userId="e3d97aa3-1b50-41c8-a40c-78a9a9b72173" providerId="ADAL" clId="{C6EB5856-B6D0-4574-BB34-1A734EC33348}" dt="2022-02-11T05:04:43.342" v="2027" actId="20577"/>
        <pc:sldMkLst>
          <pc:docMk/>
          <pc:sldMk cId="1335856433" sldId="262"/>
        </pc:sldMkLst>
        <pc:spChg chg="mod">
          <ac:chgData name="Durant Fullington" userId="e3d97aa3-1b50-41c8-a40c-78a9a9b72173" providerId="ADAL" clId="{C6EB5856-B6D0-4574-BB34-1A734EC33348}" dt="2022-02-11T05:04:43.342" v="2027" actId="20577"/>
          <ac:spMkLst>
            <pc:docMk/>
            <pc:sldMk cId="1335856433" sldId="262"/>
            <ac:spMk id="3" creationId="{D8828B40-C850-47A4-84FD-8408BFF2DFEF}"/>
          </ac:spMkLst>
        </pc:spChg>
        <pc:spChg chg="del">
          <ac:chgData name="Durant Fullington" userId="e3d97aa3-1b50-41c8-a40c-78a9a9b72173" providerId="ADAL" clId="{C6EB5856-B6D0-4574-BB34-1A734EC33348}" dt="2022-02-10T23:48:13.782" v="966" actId="478"/>
          <ac:spMkLst>
            <pc:docMk/>
            <pc:sldMk cId="1335856433" sldId="262"/>
            <ac:spMk id="7" creationId="{37938AC1-A2EE-4997-A516-9C8A9187E3AA}"/>
          </ac:spMkLst>
        </pc:spChg>
      </pc:sldChg>
      <pc:sldChg chg="addCm">
        <pc:chgData name="Durant Fullington" userId="e3d97aa3-1b50-41c8-a40c-78a9a9b72173" providerId="ADAL" clId="{C6EB5856-B6D0-4574-BB34-1A734EC33348}" dt="2022-02-10T17:28:40.646" v="184"/>
        <pc:sldMkLst>
          <pc:docMk/>
          <pc:sldMk cId="3662173562" sldId="263"/>
        </pc:sldMkLst>
      </pc:sldChg>
      <pc:sldChg chg="addSp delSp modSp mod addCm modCm">
        <pc:chgData name="Durant Fullington" userId="e3d97aa3-1b50-41c8-a40c-78a9a9b72173" providerId="ADAL" clId="{C6EB5856-B6D0-4574-BB34-1A734EC33348}" dt="2022-02-11T00:01:15.559" v="1872" actId="122"/>
        <pc:sldMkLst>
          <pc:docMk/>
          <pc:sldMk cId="1434844341" sldId="264"/>
        </pc:sldMkLst>
        <pc:spChg chg="del mod">
          <ac:chgData name="Durant Fullington" userId="e3d97aa3-1b50-41c8-a40c-78a9a9b72173" providerId="ADAL" clId="{C6EB5856-B6D0-4574-BB34-1A734EC33348}" dt="2022-02-10T23:48:38.652" v="968" actId="478"/>
          <ac:spMkLst>
            <pc:docMk/>
            <pc:sldMk cId="1434844341" sldId="264"/>
            <ac:spMk id="6" creationId="{5950FA52-69E1-47E9-97F6-0CEF3BB4E615}"/>
          </ac:spMkLst>
        </pc:spChg>
        <pc:graphicFrameChg chg="add mod modGraphic">
          <ac:chgData name="Durant Fullington" userId="e3d97aa3-1b50-41c8-a40c-78a9a9b72173" providerId="ADAL" clId="{C6EB5856-B6D0-4574-BB34-1A734EC33348}" dt="2022-02-11T00:01:15.559" v="1872" actId="122"/>
          <ac:graphicFrameMkLst>
            <pc:docMk/>
            <pc:sldMk cId="1434844341" sldId="264"/>
            <ac:graphicFrameMk id="7" creationId="{78E713D2-AAA4-468E-9408-6927146A80A7}"/>
          </ac:graphicFrameMkLst>
        </pc:graphicFrameChg>
        <pc:picChg chg="del">
          <ac:chgData name="Durant Fullington" userId="e3d97aa3-1b50-41c8-a40c-78a9a9b72173" providerId="ADAL" clId="{C6EB5856-B6D0-4574-BB34-1A734EC33348}" dt="2022-02-10T23:48:39.272" v="970" actId="478"/>
          <ac:picMkLst>
            <pc:docMk/>
            <pc:sldMk cId="1434844341" sldId="264"/>
            <ac:picMk id="1026" creationId="{86FAF045-0ABD-4707-A6B7-54E254995EDB}"/>
          </ac:picMkLst>
        </pc:picChg>
      </pc:sldChg>
      <pc:sldChg chg="addSp delSp modSp mod addCm">
        <pc:chgData name="Durant Fullington" userId="e3d97aa3-1b50-41c8-a40c-78a9a9b72173" providerId="ADAL" clId="{C6EB5856-B6D0-4574-BB34-1A734EC33348}" dt="2022-02-11T05:03:42.770" v="2023" actId="33524"/>
        <pc:sldMkLst>
          <pc:docMk/>
          <pc:sldMk cId="938148603" sldId="267"/>
        </pc:sldMkLst>
        <pc:spChg chg="mod">
          <ac:chgData name="Durant Fullington" userId="e3d97aa3-1b50-41c8-a40c-78a9a9b72173" providerId="ADAL" clId="{C6EB5856-B6D0-4574-BB34-1A734EC33348}" dt="2022-02-10T17:07:37.693" v="10" actId="20577"/>
          <ac:spMkLst>
            <pc:docMk/>
            <pc:sldMk cId="938148603" sldId="267"/>
            <ac:spMk id="2" creationId="{142D9500-7D5B-43E8-BEFE-EC1E91A7DDAB}"/>
          </ac:spMkLst>
        </pc:spChg>
        <pc:spChg chg="mod">
          <ac:chgData name="Durant Fullington" userId="e3d97aa3-1b50-41c8-a40c-78a9a9b72173" providerId="ADAL" clId="{C6EB5856-B6D0-4574-BB34-1A734EC33348}" dt="2022-02-11T05:03:42.770" v="2023" actId="33524"/>
          <ac:spMkLst>
            <pc:docMk/>
            <pc:sldMk cId="938148603" sldId="267"/>
            <ac:spMk id="6" creationId="{5950FA52-69E1-47E9-97F6-0CEF3BB4E615}"/>
          </ac:spMkLst>
        </pc:spChg>
        <pc:spChg chg="add del mod">
          <ac:chgData name="Durant Fullington" userId="e3d97aa3-1b50-41c8-a40c-78a9a9b72173" providerId="ADAL" clId="{C6EB5856-B6D0-4574-BB34-1A734EC33348}" dt="2022-02-11T00:31:04.675" v="1917" actId="478"/>
          <ac:spMkLst>
            <pc:docMk/>
            <pc:sldMk cId="938148603" sldId="267"/>
            <ac:spMk id="10" creationId="{9E2A878F-F8D7-4399-A3E9-EBBDBA794ABA}"/>
          </ac:spMkLst>
        </pc:spChg>
        <pc:spChg chg="add mod">
          <ac:chgData name="Durant Fullington" userId="e3d97aa3-1b50-41c8-a40c-78a9a9b72173" providerId="ADAL" clId="{C6EB5856-B6D0-4574-BB34-1A734EC33348}" dt="2022-02-11T00:32:09.011" v="1938" actId="2085"/>
          <ac:spMkLst>
            <pc:docMk/>
            <pc:sldMk cId="938148603" sldId="267"/>
            <ac:spMk id="12" creationId="{5AC9E15A-20C7-46B0-B2DA-686923C75236}"/>
          </ac:spMkLst>
        </pc:spChg>
        <pc:spChg chg="add mod">
          <ac:chgData name="Durant Fullington" userId="e3d97aa3-1b50-41c8-a40c-78a9a9b72173" providerId="ADAL" clId="{C6EB5856-B6D0-4574-BB34-1A734EC33348}" dt="2022-02-11T00:32:27.091" v="1945" actId="2085"/>
          <ac:spMkLst>
            <pc:docMk/>
            <pc:sldMk cId="938148603" sldId="267"/>
            <ac:spMk id="16" creationId="{D27DA2E2-134F-477E-9E6D-A7418291B55F}"/>
          </ac:spMkLst>
        </pc:spChg>
        <pc:spChg chg="add mod">
          <ac:chgData name="Durant Fullington" userId="e3d97aa3-1b50-41c8-a40c-78a9a9b72173" providerId="ADAL" clId="{C6EB5856-B6D0-4574-BB34-1A734EC33348}" dt="2022-02-11T00:38:19.720" v="1954" actId="208"/>
          <ac:spMkLst>
            <pc:docMk/>
            <pc:sldMk cId="938148603" sldId="267"/>
            <ac:spMk id="19" creationId="{A45B9F65-58F3-426D-BF0A-AA4405697C55}"/>
          </ac:spMkLst>
        </pc:spChg>
        <pc:spChg chg="add mod">
          <ac:chgData name="Durant Fullington" userId="e3d97aa3-1b50-41c8-a40c-78a9a9b72173" providerId="ADAL" clId="{C6EB5856-B6D0-4574-BB34-1A734EC33348}" dt="2022-02-11T00:38:52.795" v="1978" actId="114"/>
          <ac:spMkLst>
            <pc:docMk/>
            <pc:sldMk cId="938148603" sldId="267"/>
            <ac:spMk id="20" creationId="{E4F2CE29-94C5-4E2E-8C6D-BF9036CD2C40}"/>
          </ac:spMkLst>
        </pc:spChg>
        <pc:spChg chg="add mod">
          <ac:chgData name="Durant Fullington" userId="e3d97aa3-1b50-41c8-a40c-78a9a9b72173" providerId="ADAL" clId="{C6EB5856-B6D0-4574-BB34-1A734EC33348}" dt="2022-02-11T00:39:28.751" v="2008" actId="1076"/>
          <ac:spMkLst>
            <pc:docMk/>
            <pc:sldMk cId="938148603" sldId="267"/>
            <ac:spMk id="21" creationId="{A71868C3-E9EB-4356-80D6-CA94971231D6}"/>
          </ac:spMkLst>
        </pc:spChg>
        <pc:picChg chg="add del mod">
          <ac:chgData name="Durant Fullington" userId="e3d97aa3-1b50-41c8-a40c-78a9a9b72173" providerId="ADAL" clId="{C6EB5856-B6D0-4574-BB34-1A734EC33348}" dt="2022-02-10T23:42:33.657" v="941" actId="21"/>
          <ac:picMkLst>
            <pc:docMk/>
            <pc:sldMk cId="938148603" sldId="267"/>
            <ac:picMk id="3" creationId="{EAC2F41E-7613-4092-8E7F-D5A1792CFE36}"/>
          </ac:picMkLst>
        </pc:picChg>
        <pc:picChg chg="add del mod">
          <ac:chgData name="Durant Fullington" userId="e3d97aa3-1b50-41c8-a40c-78a9a9b72173" providerId="ADAL" clId="{C6EB5856-B6D0-4574-BB34-1A734EC33348}" dt="2022-02-11T00:31:03.877" v="1915" actId="478"/>
          <ac:picMkLst>
            <pc:docMk/>
            <pc:sldMk cId="938148603" sldId="267"/>
            <ac:picMk id="7" creationId="{70F319B5-3DEF-4812-BA7C-EF63A95D48D6}"/>
          </ac:picMkLst>
        </pc:picChg>
        <pc:picChg chg="add mod">
          <ac:chgData name="Durant Fullington" userId="e3d97aa3-1b50-41c8-a40c-78a9a9b72173" providerId="ADAL" clId="{C6EB5856-B6D0-4574-BB34-1A734EC33348}" dt="2022-02-11T00:31:46.733" v="1935" actId="1076"/>
          <ac:picMkLst>
            <pc:docMk/>
            <pc:sldMk cId="938148603" sldId="267"/>
            <ac:picMk id="11" creationId="{D538B405-786A-4952-911E-24FCD64AD02F}"/>
          </ac:picMkLst>
        </pc:picChg>
        <pc:cxnChg chg="add del mod">
          <ac:chgData name="Durant Fullington" userId="e3d97aa3-1b50-41c8-a40c-78a9a9b72173" providerId="ADAL" clId="{C6EB5856-B6D0-4574-BB34-1A734EC33348}" dt="2022-02-11T00:31:04.385" v="1916" actId="478"/>
          <ac:cxnSpMkLst>
            <pc:docMk/>
            <pc:sldMk cId="938148603" sldId="267"/>
            <ac:cxnSpMk id="8" creationId="{66A5422E-3882-4AA9-834E-5DA34E75CDA8}"/>
          </ac:cxnSpMkLst>
        </pc:cxnChg>
        <pc:cxnChg chg="add mod">
          <ac:chgData name="Durant Fullington" userId="e3d97aa3-1b50-41c8-a40c-78a9a9b72173" providerId="ADAL" clId="{C6EB5856-B6D0-4574-BB34-1A734EC33348}" dt="2022-02-11T00:32:41.736" v="1950" actId="1582"/>
          <ac:cxnSpMkLst>
            <pc:docMk/>
            <pc:sldMk cId="938148603" sldId="267"/>
            <ac:cxnSpMk id="14" creationId="{BB6305FC-7A0B-4CC7-9030-F050DA55CF9E}"/>
          </ac:cxnSpMkLst>
        </pc:cxnChg>
      </pc:sldChg>
      <pc:sldChg chg="modSp mod">
        <pc:chgData name="Durant Fullington" userId="e3d97aa3-1b50-41c8-a40c-78a9a9b72173" providerId="ADAL" clId="{C6EB5856-B6D0-4574-BB34-1A734EC33348}" dt="2022-02-11T00:01:12.494" v="1871" actId="122"/>
        <pc:sldMkLst>
          <pc:docMk/>
          <pc:sldMk cId="888457908" sldId="271"/>
        </pc:sldMkLst>
        <pc:graphicFrameChg chg="mod modGraphic">
          <ac:chgData name="Durant Fullington" userId="e3d97aa3-1b50-41c8-a40c-78a9a9b72173" providerId="ADAL" clId="{C6EB5856-B6D0-4574-BB34-1A734EC33348}" dt="2022-02-11T00:01:12.494" v="1871" actId="122"/>
          <ac:graphicFrameMkLst>
            <pc:docMk/>
            <pc:sldMk cId="888457908" sldId="271"/>
            <ac:graphicFrameMk id="5" creationId="{939DF6BD-FA76-A649-AC22-ACED8B6E62CA}"/>
          </ac:graphicFrameMkLst>
        </pc:graphicFrameChg>
      </pc:sldChg>
      <pc:sldChg chg="add mod ord modShow">
        <pc:chgData name="Durant Fullington" userId="e3d97aa3-1b50-41c8-a40c-78a9a9b72173" providerId="ADAL" clId="{C6EB5856-B6D0-4574-BB34-1A734EC33348}" dt="2022-02-11T00:01:00.408" v="1869"/>
        <pc:sldMkLst>
          <pc:docMk/>
          <pc:sldMk cId="1509184189" sldId="272"/>
        </pc:sldMkLst>
      </pc:sldChg>
    </pc:docChg>
  </pc:docChgLst>
</pc:chgInfo>
</file>

<file path=ppt/comments/modernComment_107_DA48557A.xml><?xml version="1.0" encoding="utf-8"?>
<p188:cmLst xmlns:a="http://schemas.openxmlformats.org/drawingml/2006/main" xmlns:r="http://schemas.openxmlformats.org/officeDocument/2006/relationships" xmlns:p188="http://schemas.microsoft.com/office/powerpoint/2018/8/main">
  <p188:cm id="{E5E94EE4-0EE3-49D0-B9F8-F55BA55C90F2}" authorId="{95184659-4213-7645-B924-426DE520574E}" created="2022-02-10T17:28:40.591">
    <pc:sldMkLst xmlns:pc="http://schemas.microsoft.com/office/powerpoint/2013/main/command">
      <pc:docMk/>
      <pc:sldMk cId="3662173562" sldId="263"/>
    </pc:sldMkLst>
    <p188:txBody>
      <a:bodyPr/>
      <a:lstStyle/>
      <a:p>
        <a:r>
          <a:rPr lang="en-US"/>
          <a:t>I would expand this slide like you did slide 10</a:t>
        </a:r>
      </a:p>
    </p188:txBody>
  </p188:cm>
</p188:cmLst>
</file>

<file path=ppt/comments/modernComment_108_5585FCB5.xml><?xml version="1.0" encoding="utf-8"?>
<p188:cmLst xmlns:a="http://schemas.openxmlformats.org/drawingml/2006/main" xmlns:r="http://schemas.openxmlformats.org/officeDocument/2006/relationships" xmlns:p188="http://schemas.microsoft.com/office/powerpoint/2018/8/main">
  <p188:cm id="{28255BC9-2A2C-40CA-8899-5C1184E55618}" authorId="{95184659-4213-7645-B924-426DE520574E}" created="2022-02-10T17:32:32.797">
    <ac:deMkLst xmlns:ac="http://schemas.microsoft.com/office/drawing/2013/main/command">
      <pc:docMk xmlns:pc="http://schemas.microsoft.com/office/powerpoint/2013/main/command"/>
      <pc:sldMk xmlns:pc="http://schemas.microsoft.com/office/powerpoint/2013/main/command" cId="1434844341" sldId="264"/>
      <ac:spMk id="6" creationId="{5950FA52-69E1-47E9-97F6-0CEF3BB4E615}"/>
    </ac:deMkLst>
    <p188:txBody>
      <a:bodyPr/>
      <a:lstStyle/>
      <a:p>
        <a:r>
          <a:rPr lang="en-US"/>
          <a:t>Add figure for #1 between hyper cube and hyper sphere</a:t>
        </a:r>
      </a:p>
    </p188:txBody>
  </p188:cm>
  <p188:cm id="{570010E6-F6C0-4C16-8940-AE63ABBBFD52}" authorId="{95184659-4213-7645-B924-426DE520574E}" created="2022-02-10T18:18:02.636">
    <pc:sldMkLst xmlns:pc="http://schemas.microsoft.com/office/powerpoint/2013/main/command">
      <pc:docMk/>
      <pc:sldMk cId="1434844341" sldId="264"/>
    </pc:sldMkLst>
    <p188:txBody>
      <a:bodyPr/>
      <a:lstStyle/>
      <a:p>
        <a:r>
          <a:rPr lang="en-US"/>
          <a:t>Make Table: Durant
Help fill in gaps: Preston</a:t>
        </a:r>
      </a:p>
    </p188:txBody>
  </p188:cm>
</p188:cmLst>
</file>

<file path=ppt/comments/modernComment_10B_37EB02FB.xml><?xml version="1.0" encoding="utf-8"?>
<p188:cmLst xmlns:a="http://schemas.openxmlformats.org/drawingml/2006/main" xmlns:r="http://schemas.openxmlformats.org/officeDocument/2006/relationships" xmlns:p188="http://schemas.microsoft.com/office/powerpoint/2018/8/main">
  <p188:cm id="{1A895272-77F7-432C-9F15-5F6A0B85EC52}" authorId="{95184659-4213-7645-B924-426DE520574E}" created="2022-02-10T18:17:22.159">
    <pc:sldMkLst xmlns:pc="http://schemas.microsoft.com/office/powerpoint/2013/main/command">
      <pc:docMk/>
      <pc:sldMk cId="938148603" sldId="267"/>
    </pc:sldMkLst>
    <p188:txBody>
      <a:bodyPr/>
      <a:lstStyle/>
      <a:p>
        <a:r>
          <a:rPr lang="en-US"/>
          <a:t>Review: Durant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57251-36F2-4A9E-94BD-0885EFE80FEA}"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1D3E8-143E-4F5D-994A-AD2985E38921}" type="slidenum">
              <a:rPr lang="en-US" smtClean="0"/>
              <a:t>‹#›</a:t>
            </a:fld>
            <a:endParaRPr lang="en-US"/>
          </a:p>
        </p:txBody>
      </p:sp>
    </p:spTree>
    <p:extLst>
      <p:ext uri="{BB962C8B-B14F-4D97-AF65-F5344CB8AC3E}">
        <p14:creationId xmlns:p14="http://schemas.microsoft.com/office/powerpoint/2010/main" val="232744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043-196B-4B6D-BA4C-8B116A1B1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0397F2-73BC-4ED3-8FA5-EB87C73B7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144B96-C546-43B7-BF3F-92102A3394BD}"/>
              </a:ext>
            </a:extLst>
          </p:cNvPr>
          <p:cNvSpPr>
            <a:spLocks noGrp="1"/>
          </p:cNvSpPr>
          <p:nvPr>
            <p:ph type="dt" sz="half" idx="10"/>
          </p:nvPr>
        </p:nvSpPr>
        <p:spPr/>
        <p:txBody>
          <a:bodyPr/>
          <a:lstStyle/>
          <a:p>
            <a:fld id="{D821D79D-2488-452C-9793-03D038AA4240}" type="datetime1">
              <a:rPr lang="en-US" smtClean="0"/>
              <a:t>2/11/2022</a:t>
            </a:fld>
            <a:endParaRPr lang="en-US"/>
          </a:p>
        </p:txBody>
      </p:sp>
      <p:sp>
        <p:nvSpPr>
          <p:cNvPr id="5" name="Footer Placeholder 4">
            <a:extLst>
              <a:ext uri="{FF2B5EF4-FFF2-40B4-BE49-F238E27FC236}">
                <a16:creationId xmlns:a16="http://schemas.microsoft.com/office/drawing/2014/main" id="{5C337F8C-0AA0-4D65-9781-B9CBD774B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83EFF-7F7C-4C77-B94A-04B96FE67F98}"/>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75032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98D2-9F53-43AD-BEDA-6D04C9FBC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049CA-FF8E-47DC-8B5A-7E9D8B78C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043E4-BFDC-47AE-BC4B-326D68C0BF68}"/>
              </a:ext>
            </a:extLst>
          </p:cNvPr>
          <p:cNvSpPr>
            <a:spLocks noGrp="1"/>
          </p:cNvSpPr>
          <p:nvPr>
            <p:ph type="dt" sz="half" idx="10"/>
          </p:nvPr>
        </p:nvSpPr>
        <p:spPr/>
        <p:txBody>
          <a:bodyPr/>
          <a:lstStyle/>
          <a:p>
            <a:fld id="{1458DCC3-DD4D-4338-8375-3497CB72CDFE}" type="datetime1">
              <a:rPr lang="en-US" smtClean="0"/>
              <a:t>2/11/2022</a:t>
            </a:fld>
            <a:endParaRPr lang="en-US"/>
          </a:p>
        </p:txBody>
      </p:sp>
      <p:sp>
        <p:nvSpPr>
          <p:cNvPr id="5" name="Footer Placeholder 4">
            <a:extLst>
              <a:ext uri="{FF2B5EF4-FFF2-40B4-BE49-F238E27FC236}">
                <a16:creationId xmlns:a16="http://schemas.microsoft.com/office/drawing/2014/main" id="{BE0E04E2-505F-4983-B5EF-ADEC81138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F2C7D-4960-403D-B43A-75F54EBAC7BC}"/>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210469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75969-45EC-4635-BC4E-B5C7568FC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D9DE01-8CF0-4643-B87A-2CD3B3F1F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71F0F-BC81-4CDF-972E-6F80F4968C1F}"/>
              </a:ext>
            </a:extLst>
          </p:cNvPr>
          <p:cNvSpPr>
            <a:spLocks noGrp="1"/>
          </p:cNvSpPr>
          <p:nvPr>
            <p:ph type="dt" sz="half" idx="10"/>
          </p:nvPr>
        </p:nvSpPr>
        <p:spPr/>
        <p:txBody>
          <a:bodyPr/>
          <a:lstStyle/>
          <a:p>
            <a:fld id="{9208EA67-CD06-41BD-AAB5-724948675662}" type="datetime1">
              <a:rPr lang="en-US" smtClean="0"/>
              <a:t>2/11/2022</a:t>
            </a:fld>
            <a:endParaRPr lang="en-US"/>
          </a:p>
        </p:txBody>
      </p:sp>
      <p:sp>
        <p:nvSpPr>
          <p:cNvPr id="5" name="Footer Placeholder 4">
            <a:extLst>
              <a:ext uri="{FF2B5EF4-FFF2-40B4-BE49-F238E27FC236}">
                <a16:creationId xmlns:a16="http://schemas.microsoft.com/office/drawing/2014/main" id="{28E7A828-0B52-47F7-8E5B-8E5871358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31750-94FA-4062-8051-060B9E53F904}"/>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12283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99DB-9A52-4527-9ADA-A58589D49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03F10-C198-4EF7-90FB-DDC4A0ED6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7234-1421-41E2-AE05-32E51F8F2E80}"/>
              </a:ext>
            </a:extLst>
          </p:cNvPr>
          <p:cNvSpPr>
            <a:spLocks noGrp="1"/>
          </p:cNvSpPr>
          <p:nvPr>
            <p:ph type="dt" sz="half" idx="10"/>
          </p:nvPr>
        </p:nvSpPr>
        <p:spPr/>
        <p:txBody>
          <a:bodyPr/>
          <a:lstStyle/>
          <a:p>
            <a:fld id="{23F2C2A2-B74F-43E6-8A01-E83C0AA3069A}" type="datetime1">
              <a:rPr lang="en-US" smtClean="0"/>
              <a:t>2/11/2022</a:t>
            </a:fld>
            <a:endParaRPr lang="en-US"/>
          </a:p>
        </p:txBody>
      </p:sp>
      <p:sp>
        <p:nvSpPr>
          <p:cNvPr id="5" name="Footer Placeholder 4">
            <a:extLst>
              <a:ext uri="{FF2B5EF4-FFF2-40B4-BE49-F238E27FC236}">
                <a16:creationId xmlns:a16="http://schemas.microsoft.com/office/drawing/2014/main" id="{68CED209-8D11-40EC-B029-C90090546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98E0B-1758-451A-8929-893E403A0C7D}"/>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46109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DBAE-36F8-4BB1-9883-F94E1EFCB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836403-DB70-4945-A45B-70C524106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972F5-52E2-4A4B-81A5-A35FE8D035BF}"/>
              </a:ext>
            </a:extLst>
          </p:cNvPr>
          <p:cNvSpPr>
            <a:spLocks noGrp="1"/>
          </p:cNvSpPr>
          <p:nvPr>
            <p:ph type="dt" sz="half" idx="10"/>
          </p:nvPr>
        </p:nvSpPr>
        <p:spPr/>
        <p:txBody>
          <a:bodyPr/>
          <a:lstStyle/>
          <a:p>
            <a:fld id="{8F086D22-FF3E-456F-89AA-51B35B0E3F49}" type="datetime1">
              <a:rPr lang="en-US" smtClean="0"/>
              <a:t>2/11/2022</a:t>
            </a:fld>
            <a:endParaRPr lang="en-US"/>
          </a:p>
        </p:txBody>
      </p:sp>
      <p:sp>
        <p:nvSpPr>
          <p:cNvPr id="5" name="Footer Placeholder 4">
            <a:extLst>
              <a:ext uri="{FF2B5EF4-FFF2-40B4-BE49-F238E27FC236}">
                <a16:creationId xmlns:a16="http://schemas.microsoft.com/office/drawing/2014/main" id="{8E57F4A8-4A87-4F85-A6D4-7ECAC3D0F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8807A-5735-4E4F-BDAA-807CEC293DB0}"/>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407738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5619-806D-4815-8EA4-45B1FFB07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7970B-600C-496D-8183-031E8BCCB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D6EF8-4BD1-4B5F-A5CF-EDC3F8A78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C9692-AADA-4C66-899A-EFC472FE0FF7}"/>
              </a:ext>
            </a:extLst>
          </p:cNvPr>
          <p:cNvSpPr>
            <a:spLocks noGrp="1"/>
          </p:cNvSpPr>
          <p:nvPr>
            <p:ph type="dt" sz="half" idx="10"/>
          </p:nvPr>
        </p:nvSpPr>
        <p:spPr/>
        <p:txBody>
          <a:bodyPr/>
          <a:lstStyle/>
          <a:p>
            <a:fld id="{C53252CF-AF99-4BD9-9C97-704D0D9EE1E4}" type="datetime1">
              <a:rPr lang="en-US" smtClean="0"/>
              <a:t>2/11/2022</a:t>
            </a:fld>
            <a:endParaRPr lang="en-US"/>
          </a:p>
        </p:txBody>
      </p:sp>
      <p:sp>
        <p:nvSpPr>
          <p:cNvPr id="6" name="Footer Placeholder 5">
            <a:extLst>
              <a:ext uri="{FF2B5EF4-FFF2-40B4-BE49-F238E27FC236}">
                <a16:creationId xmlns:a16="http://schemas.microsoft.com/office/drawing/2014/main" id="{9A5F71DF-7336-48A8-B5A8-C13146C69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083A7-EEC6-4C9B-99F2-34251DF9DA6F}"/>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426162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4B7A-3C22-457F-A38E-904BC8262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A0F19-41A7-49D7-BF7B-9CC551283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910B8B-CECB-46C6-9145-A3116E920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1469D-F6FC-4A7A-8650-7D134AF23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B1FB2-4922-4129-A1BF-47480B20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43FECA-51F4-47D4-9F7C-25C05C376B51}"/>
              </a:ext>
            </a:extLst>
          </p:cNvPr>
          <p:cNvSpPr>
            <a:spLocks noGrp="1"/>
          </p:cNvSpPr>
          <p:nvPr>
            <p:ph type="dt" sz="half" idx="10"/>
          </p:nvPr>
        </p:nvSpPr>
        <p:spPr/>
        <p:txBody>
          <a:bodyPr/>
          <a:lstStyle/>
          <a:p>
            <a:fld id="{8B5A91F8-721C-4725-A5B3-62DB43F827A3}" type="datetime1">
              <a:rPr lang="en-US" smtClean="0"/>
              <a:t>2/11/2022</a:t>
            </a:fld>
            <a:endParaRPr lang="en-US"/>
          </a:p>
        </p:txBody>
      </p:sp>
      <p:sp>
        <p:nvSpPr>
          <p:cNvPr id="8" name="Footer Placeholder 7">
            <a:extLst>
              <a:ext uri="{FF2B5EF4-FFF2-40B4-BE49-F238E27FC236}">
                <a16:creationId xmlns:a16="http://schemas.microsoft.com/office/drawing/2014/main" id="{F6423E6A-C4C5-4E76-AB54-D8213645A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F5707-4205-4D1C-8F41-A8AD9EF60D08}"/>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68322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E877-8E96-4D81-8349-675E8B15E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780984-C21D-4B44-A180-16DA23D20C0F}"/>
              </a:ext>
            </a:extLst>
          </p:cNvPr>
          <p:cNvSpPr>
            <a:spLocks noGrp="1"/>
          </p:cNvSpPr>
          <p:nvPr>
            <p:ph type="dt" sz="half" idx="10"/>
          </p:nvPr>
        </p:nvSpPr>
        <p:spPr/>
        <p:txBody>
          <a:bodyPr/>
          <a:lstStyle/>
          <a:p>
            <a:fld id="{C2075D1B-EF52-4D6E-8198-875FF8357329}" type="datetime1">
              <a:rPr lang="en-US" smtClean="0"/>
              <a:t>2/11/2022</a:t>
            </a:fld>
            <a:endParaRPr lang="en-US"/>
          </a:p>
        </p:txBody>
      </p:sp>
      <p:sp>
        <p:nvSpPr>
          <p:cNvPr id="4" name="Footer Placeholder 3">
            <a:extLst>
              <a:ext uri="{FF2B5EF4-FFF2-40B4-BE49-F238E27FC236}">
                <a16:creationId xmlns:a16="http://schemas.microsoft.com/office/drawing/2014/main" id="{2C8DE12B-B178-4D32-9342-9FC92258A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235F3-B5F5-4F6C-83D4-03C6FD13D07A}"/>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69498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56B82-6FE4-4746-BEB7-AA30DF0B3C46}"/>
              </a:ext>
            </a:extLst>
          </p:cNvPr>
          <p:cNvSpPr>
            <a:spLocks noGrp="1"/>
          </p:cNvSpPr>
          <p:nvPr>
            <p:ph type="dt" sz="half" idx="10"/>
          </p:nvPr>
        </p:nvSpPr>
        <p:spPr/>
        <p:txBody>
          <a:bodyPr/>
          <a:lstStyle/>
          <a:p>
            <a:fld id="{682768DB-9C6A-42F3-ADB7-8873F5AB5DFB}" type="datetime1">
              <a:rPr lang="en-US" smtClean="0"/>
              <a:t>2/11/2022</a:t>
            </a:fld>
            <a:endParaRPr lang="en-US"/>
          </a:p>
        </p:txBody>
      </p:sp>
      <p:sp>
        <p:nvSpPr>
          <p:cNvPr id="3" name="Footer Placeholder 2">
            <a:extLst>
              <a:ext uri="{FF2B5EF4-FFF2-40B4-BE49-F238E27FC236}">
                <a16:creationId xmlns:a16="http://schemas.microsoft.com/office/drawing/2014/main" id="{2B344DAA-9017-4EE0-8533-8D6F199CD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FCB4D-EEB4-49DA-97DD-E69EE01817F7}"/>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221850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79BF-1674-4CA0-A6D5-01D4C469E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5BC878-98DA-45C8-AA28-0027B5C72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893144-B6DD-4BF7-B71D-E1325D67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DD071-487C-45C1-9848-511A30CCA74C}"/>
              </a:ext>
            </a:extLst>
          </p:cNvPr>
          <p:cNvSpPr>
            <a:spLocks noGrp="1"/>
          </p:cNvSpPr>
          <p:nvPr>
            <p:ph type="dt" sz="half" idx="10"/>
          </p:nvPr>
        </p:nvSpPr>
        <p:spPr/>
        <p:txBody>
          <a:bodyPr/>
          <a:lstStyle/>
          <a:p>
            <a:fld id="{8B42D942-D99B-4271-BEF2-8A7EED6408A1}" type="datetime1">
              <a:rPr lang="en-US" smtClean="0"/>
              <a:t>2/11/2022</a:t>
            </a:fld>
            <a:endParaRPr lang="en-US"/>
          </a:p>
        </p:txBody>
      </p:sp>
      <p:sp>
        <p:nvSpPr>
          <p:cNvPr id="6" name="Footer Placeholder 5">
            <a:extLst>
              <a:ext uri="{FF2B5EF4-FFF2-40B4-BE49-F238E27FC236}">
                <a16:creationId xmlns:a16="http://schemas.microsoft.com/office/drawing/2014/main" id="{A58ED524-BF8D-41EB-BED9-BA9E57CA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3678F-0410-4EB8-A571-08F79A6F464E}"/>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297752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5283-A07C-4C42-A3C8-52E69A092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C7DD9-7DAB-49E7-A787-20C0F1719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656029-75FE-4AAC-8D53-FABA089F4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8B7C5-00AE-40AC-9C8D-9A1250C178A8}"/>
              </a:ext>
            </a:extLst>
          </p:cNvPr>
          <p:cNvSpPr>
            <a:spLocks noGrp="1"/>
          </p:cNvSpPr>
          <p:nvPr>
            <p:ph type="dt" sz="half" idx="10"/>
          </p:nvPr>
        </p:nvSpPr>
        <p:spPr/>
        <p:txBody>
          <a:bodyPr/>
          <a:lstStyle/>
          <a:p>
            <a:fld id="{B6269D89-7E7A-4E57-8465-FE69A6A4EA13}" type="datetime1">
              <a:rPr lang="en-US" smtClean="0"/>
              <a:t>2/11/2022</a:t>
            </a:fld>
            <a:endParaRPr lang="en-US"/>
          </a:p>
        </p:txBody>
      </p:sp>
      <p:sp>
        <p:nvSpPr>
          <p:cNvPr id="6" name="Footer Placeholder 5">
            <a:extLst>
              <a:ext uri="{FF2B5EF4-FFF2-40B4-BE49-F238E27FC236}">
                <a16:creationId xmlns:a16="http://schemas.microsoft.com/office/drawing/2014/main" id="{CE679A6A-80B2-4B9F-A5B2-93CAA5E0A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F2999-ABCB-4C34-B69C-1A45306C5A2C}"/>
              </a:ext>
            </a:extLst>
          </p:cNvPr>
          <p:cNvSpPr>
            <a:spLocks noGrp="1"/>
          </p:cNvSpPr>
          <p:nvPr>
            <p:ph type="sldNum" sz="quarter" idx="12"/>
          </p:nvPr>
        </p:nvSpPr>
        <p:spPr/>
        <p:txBody>
          <a:bodyPr/>
          <a:lstStyle/>
          <a:p>
            <a:fld id="{BC18F422-F44E-4A50-9179-FDF33CEC1735}" type="slidenum">
              <a:rPr lang="en-US" smtClean="0"/>
              <a:t>‹#›</a:t>
            </a:fld>
            <a:endParaRPr lang="en-US"/>
          </a:p>
        </p:txBody>
      </p:sp>
    </p:spTree>
    <p:extLst>
      <p:ext uri="{BB962C8B-B14F-4D97-AF65-F5344CB8AC3E}">
        <p14:creationId xmlns:p14="http://schemas.microsoft.com/office/powerpoint/2010/main" val="37346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CD75F-5946-4C38-B941-458C0205A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DE35FC-E065-4D4A-91CC-87B3D63CA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A0762-6B09-4449-A088-9850190D9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A692-35D8-4FA7-83F6-657437D9FAC4}" type="datetime1">
              <a:rPr lang="en-US" smtClean="0"/>
              <a:t>2/11/2022</a:t>
            </a:fld>
            <a:endParaRPr lang="en-US"/>
          </a:p>
        </p:txBody>
      </p:sp>
      <p:sp>
        <p:nvSpPr>
          <p:cNvPr id="5" name="Footer Placeholder 4">
            <a:extLst>
              <a:ext uri="{FF2B5EF4-FFF2-40B4-BE49-F238E27FC236}">
                <a16:creationId xmlns:a16="http://schemas.microsoft.com/office/drawing/2014/main" id="{85003D3D-A973-44F8-86AD-E2CDC5A2F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DC55BA-84E3-4A2B-A36A-F3A141C45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8F422-F44E-4A50-9179-FDF33CEC1735}" type="slidenum">
              <a:rPr lang="en-US" smtClean="0"/>
              <a:t>‹#›</a:t>
            </a:fld>
            <a:endParaRPr lang="en-US"/>
          </a:p>
        </p:txBody>
      </p:sp>
    </p:spTree>
    <p:extLst>
      <p:ext uri="{BB962C8B-B14F-4D97-AF65-F5344CB8AC3E}">
        <p14:creationId xmlns:p14="http://schemas.microsoft.com/office/powerpoint/2010/main" val="78420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8_5585FCB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B_37EB02FB.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7_DA48557A.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3089-BAB6-4497-9214-EA08F4544D01}"/>
              </a:ext>
            </a:extLst>
          </p:cNvPr>
          <p:cNvSpPr>
            <a:spLocks noGrp="1"/>
          </p:cNvSpPr>
          <p:nvPr>
            <p:ph type="ctrTitle"/>
          </p:nvPr>
        </p:nvSpPr>
        <p:spPr>
          <a:xfrm>
            <a:off x="1578590" y="2785045"/>
            <a:ext cx="9144000" cy="957832"/>
          </a:xfrm>
        </p:spPr>
        <p:txBody>
          <a:bodyPr>
            <a:normAutofit fontScale="90000"/>
          </a:bodyPr>
          <a:lstStyle/>
          <a:p>
            <a:r>
              <a:rPr lang="en-US" sz="6000">
                <a:effectLst/>
                <a:latin typeface="Calibri" panose="020F0502020204030204" pitchFamily="34" charset="0"/>
                <a:ea typeface="Calibri" panose="020F0502020204030204" pitchFamily="34" charset="0"/>
                <a:cs typeface="Times New Roman" panose="02020603050405020304" pitchFamily="18" charset="0"/>
              </a:rPr>
              <a:t>How to implement GAN training Algorithm + Hacks</a:t>
            </a:r>
            <a:endParaRPr lang="en-US" i="1"/>
          </a:p>
        </p:txBody>
      </p:sp>
      <p:sp>
        <p:nvSpPr>
          <p:cNvPr id="3" name="Subtitle 2">
            <a:extLst>
              <a:ext uri="{FF2B5EF4-FFF2-40B4-BE49-F238E27FC236}">
                <a16:creationId xmlns:a16="http://schemas.microsoft.com/office/drawing/2014/main" id="{D8828B40-C850-47A4-84FD-8408BFF2DFEF}"/>
              </a:ext>
            </a:extLst>
          </p:cNvPr>
          <p:cNvSpPr>
            <a:spLocks noGrp="1"/>
          </p:cNvSpPr>
          <p:nvPr>
            <p:ph type="subTitle" idx="1"/>
          </p:nvPr>
        </p:nvSpPr>
        <p:spPr>
          <a:xfrm>
            <a:off x="1492155" y="3870444"/>
            <a:ext cx="9144000" cy="1001807"/>
          </a:xfrm>
        </p:spPr>
        <p:txBody>
          <a:bodyPr>
            <a:normAutofit/>
          </a:bodyPr>
          <a:lstStyle/>
          <a:p>
            <a:r>
              <a:rPr lang="en-US" sz="2000"/>
              <a:t>Week 3: (02/11/2022)</a:t>
            </a:r>
          </a:p>
          <a:p>
            <a:r>
              <a:rPr lang="en-US" sz="2000"/>
              <a:t>Week Lead: Preston Robertson</a:t>
            </a:r>
          </a:p>
        </p:txBody>
      </p:sp>
      <p:sp>
        <p:nvSpPr>
          <p:cNvPr id="5" name="TextBox 4">
            <a:extLst>
              <a:ext uri="{FF2B5EF4-FFF2-40B4-BE49-F238E27FC236}">
                <a16:creationId xmlns:a16="http://schemas.microsoft.com/office/drawing/2014/main" id="{8BFB17CF-EA04-491C-9923-2758A638A1F7}"/>
              </a:ext>
            </a:extLst>
          </p:cNvPr>
          <p:cNvSpPr txBox="1"/>
          <p:nvPr/>
        </p:nvSpPr>
        <p:spPr>
          <a:xfrm>
            <a:off x="0" y="6488668"/>
            <a:ext cx="2329218" cy="369332"/>
          </a:xfrm>
          <a:prstGeom prst="rect">
            <a:avLst/>
          </a:prstGeom>
          <a:noFill/>
        </p:spPr>
        <p:txBody>
          <a:bodyPr wrap="square">
            <a:spAutoFit/>
          </a:bodyPr>
          <a:lstStyle/>
          <a:p>
            <a:r>
              <a:rPr lang="en-US"/>
              <a:t>GANS DIS Spring 2022</a:t>
            </a:r>
          </a:p>
        </p:txBody>
      </p:sp>
      <p:sp>
        <p:nvSpPr>
          <p:cNvPr id="6" name="Slide Number Placeholder 5">
            <a:extLst>
              <a:ext uri="{FF2B5EF4-FFF2-40B4-BE49-F238E27FC236}">
                <a16:creationId xmlns:a16="http://schemas.microsoft.com/office/drawing/2014/main" id="{4C7A3186-E45D-4FB6-B29F-964D6E7F7EB0}"/>
              </a:ext>
            </a:extLst>
          </p:cNvPr>
          <p:cNvSpPr>
            <a:spLocks noGrp="1"/>
          </p:cNvSpPr>
          <p:nvPr>
            <p:ph type="sldNum" sz="quarter" idx="12"/>
          </p:nvPr>
        </p:nvSpPr>
        <p:spPr/>
        <p:txBody>
          <a:bodyPr/>
          <a:lstStyle/>
          <a:p>
            <a:fld id="{BC18F422-F44E-4A50-9179-FDF33CEC1735}" type="slidenum">
              <a:rPr lang="en-US" smtClean="0"/>
              <a:t>1</a:t>
            </a:fld>
            <a:endParaRPr lang="en-US"/>
          </a:p>
        </p:txBody>
      </p:sp>
    </p:spTree>
    <p:extLst>
      <p:ext uri="{BB962C8B-B14F-4D97-AF65-F5344CB8AC3E}">
        <p14:creationId xmlns:p14="http://schemas.microsoft.com/office/powerpoint/2010/main" val="175164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1C8-5BA3-5248-8A82-7DBE14CD3698}"/>
              </a:ext>
            </a:extLst>
          </p:cNvPr>
          <p:cNvSpPr>
            <a:spLocks noGrp="1"/>
          </p:cNvSpPr>
          <p:nvPr>
            <p:ph type="title"/>
          </p:nvPr>
        </p:nvSpPr>
        <p:spPr>
          <a:xfrm>
            <a:off x="172453" y="108452"/>
            <a:ext cx="8169442" cy="637507"/>
          </a:xfrm>
        </p:spPr>
        <p:txBody>
          <a:bodyPr>
            <a:normAutofit fontScale="90000"/>
          </a:bodyPr>
          <a:lstStyle/>
          <a:p>
            <a:r>
              <a:rPr lang="en-US" i="1"/>
              <a:t>Deep Convolutional GANs (DCGANs)</a:t>
            </a:r>
            <a:endParaRPr lang="en-US"/>
          </a:p>
        </p:txBody>
      </p:sp>
      <p:graphicFrame>
        <p:nvGraphicFramePr>
          <p:cNvPr id="5" name="Table 5">
            <a:extLst>
              <a:ext uri="{FF2B5EF4-FFF2-40B4-BE49-F238E27FC236}">
                <a16:creationId xmlns:a16="http://schemas.microsoft.com/office/drawing/2014/main" id="{939DF6BD-FA76-A649-AC22-ACED8B6E62CA}"/>
              </a:ext>
            </a:extLst>
          </p:cNvPr>
          <p:cNvGraphicFramePr>
            <a:graphicFrameLocks noGrp="1"/>
          </p:cNvGraphicFramePr>
          <p:nvPr>
            <p:ph idx="1"/>
            <p:extLst>
              <p:ext uri="{D42A27DB-BD31-4B8C-83A1-F6EECF244321}">
                <p14:modId xmlns:p14="http://schemas.microsoft.com/office/powerpoint/2010/main" val="775321288"/>
              </p:ext>
            </p:extLst>
          </p:nvPr>
        </p:nvGraphicFramePr>
        <p:xfrm>
          <a:off x="340895" y="745959"/>
          <a:ext cx="11466094" cy="5857240"/>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1655957125"/>
                    </a:ext>
                  </a:extLst>
                </a:gridCol>
                <a:gridCol w="3609474">
                  <a:extLst>
                    <a:ext uri="{9D8B030D-6E8A-4147-A177-3AD203B41FA5}">
                      <a16:colId xmlns:a16="http://schemas.microsoft.com/office/drawing/2014/main" val="2960784247"/>
                    </a:ext>
                  </a:extLst>
                </a:gridCol>
                <a:gridCol w="4852736">
                  <a:extLst>
                    <a:ext uri="{9D8B030D-6E8A-4147-A177-3AD203B41FA5}">
                      <a16:colId xmlns:a16="http://schemas.microsoft.com/office/drawing/2014/main" val="2070712915"/>
                    </a:ext>
                  </a:extLst>
                </a:gridCol>
              </a:tblGrid>
              <a:tr h="370840">
                <a:tc>
                  <a:txBody>
                    <a:bodyPr/>
                    <a:lstStyle/>
                    <a:p>
                      <a:pPr algn="ctr"/>
                      <a:r>
                        <a:rPr lang="en-US">
                          <a:solidFill>
                            <a:schemeClr val="tx1"/>
                          </a:solidFill>
                        </a:rPr>
                        <a:t>Parameters and layers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5635424"/>
                  </a:ext>
                </a:extLst>
              </a:tr>
              <a:tr h="370840">
                <a:tc>
                  <a:txBody>
                    <a:bodyPr/>
                    <a:lstStyle/>
                    <a:p>
                      <a:pPr algn="ctr"/>
                      <a:r>
                        <a:rPr lang="en-US" b="1"/>
                        <a:t>Downsampling using strided convolutional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Changing the stride of convolutional layers from (1,1) to (2,2) to remove the need to down sample with Pooling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Stride convolutional layers retain more information than pooling layers at the cost of being more computationally expensive.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9430848"/>
                  </a:ext>
                </a:extLst>
              </a:tr>
              <a:tr h="370840">
                <a:tc>
                  <a:txBody>
                    <a:bodyPr/>
                    <a:lstStyle/>
                    <a:p>
                      <a:pPr algn="ctr"/>
                      <a:r>
                        <a:rPr lang="en-US" b="1"/>
                        <a:t>Upsample using strided convolutional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Stride of (2,2) to up sample the image to the dimensions desired.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Same as above.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4188850"/>
                  </a:ext>
                </a:extLst>
              </a:tr>
              <a:tr h="370840">
                <a:tc>
                  <a:txBody>
                    <a:bodyPr/>
                    <a:lstStyle/>
                    <a:p>
                      <a:pPr algn="ctr"/>
                      <a:r>
                        <a:rPr lang="en-US" b="1"/>
                        <a:t>Using leaky relu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 different form of the popular activation function, relu. Adds a negative 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The negative component greatly enhances performance due to the nature of the discriminator’s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564046"/>
                  </a:ext>
                </a:extLst>
              </a:tr>
              <a:tr h="370840">
                <a:tc>
                  <a:txBody>
                    <a:bodyPr/>
                    <a:lstStyle/>
                    <a:p>
                      <a:pPr algn="ctr"/>
                      <a:r>
                        <a:rPr lang="en-US" b="1"/>
                        <a:t>Batch normalization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Standardizes the activations from a prior layer to have a zero mean and unit variance.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Stabilizes the training process. </a:t>
                      </a:r>
                      <a:endParaRPr lang="en-US"/>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432724"/>
                  </a:ext>
                </a:extLst>
              </a:tr>
              <a:tr h="370840">
                <a:tc>
                  <a:txBody>
                    <a:bodyPr/>
                    <a:lstStyle/>
                    <a:p>
                      <a:pPr algn="ctr"/>
                      <a:r>
                        <a:rPr lang="en-US" b="1"/>
                        <a:t>Gaussian weight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Initialize all weights using a zero-centered Gaussian distribution with a standard deviation of 0.02.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Allows neurons to learn different features while training.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19112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t>Adam stocatic gradient descent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Learning rate of 0.0002 and momentum value of 0.5.</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kern="1200">
                          <a:solidFill>
                            <a:schemeClr val="dk1"/>
                          </a:solidFill>
                          <a:effectLst/>
                          <a:latin typeface="+mn-lt"/>
                          <a:ea typeface="+mn-ea"/>
                          <a:cs typeface="+mn-cs"/>
                        </a:rPr>
                        <a:t>Gradient-based optimization of stochastic objective functions that computes individual adaptive learning rates for different parameters.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46828"/>
                  </a:ext>
                </a:extLst>
              </a:tr>
            </a:tbl>
          </a:graphicData>
        </a:graphic>
      </p:graphicFrame>
      <p:sp>
        <p:nvSpPr>
          <p:cNvPr id="4" name="Slide Number Placeholder 3">
            <a:extLst>
              <a:ext uri="{FF2B5EF4-FFF2-40B4-BE49-F238E27FC236}">
                <a16:creationId xmlns:a16="http://schemas.microsoft.com/office/drawing/2014/main" id="{2260AC45-19DC-4742-AC4F-1F1F7F0FF81B}"/>
              </a:ext>
            </a:extLst>
          </p:cNvPr>
          <p:cNvSpPr>
            <a:spLocks noGrp="1"/>
          </p:cNvSpPr>
          <p:nvPr>
            <p:ph type="sldNum" sz="quarter" idx="12"/>
          </p:nvPr>
        </p:nvSpPr>
        <p:spPr/>
        <p:txBody>
          <a:bodyPr/>
          <a:lstStyle/>
          <a:p>
            <a:fld id="{BC18F422-F44E-4A50-9179-FDF33CEC1735}" type="slidenum">
              <a:rPr lang="en-US" smtClean="0"/>
              <a:t>10</a:t>
            </a:fld>
            <a:endParaRPr lang="en-US"/>
          </a:p>
        </p:txBody>
      </p:sp>
    </p:spTree>
    <p:extLst>
      <p:ext uri="{BB962C8B-B14F-4D97-AF65-F5344CB8AC3E}">
        <p14:creationId xmlns:p14="http://schemas.microsoft.com/office/powerpoint/2010/main" val="888457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err="1"/>
              <a:t>Soumith</a:t>
            </a:r>
            <a:r>
              <a:rPr lang="en-US" i="1"/>
              <a:t> </a:t>
            </a:r>
            <a:r>
              <a:rPr lang="en-US" i="1" err="1"/>
              <a:t>Chintala’s</a:t>
            </a:r>
            <a:r>
              <a:rPr lang="en-US" i="1"/>
              <a:t> GAN Hacks</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11</a:t>
            </a:fld>
            <a:endParaRPr lang="en-US"/>
          </a:p>
        </p:txBody>
      </p:sp>
      <mc:AlternateContent xmlns:mc="http://schemas.openxmlformats.org/markup-compatibility/2006">
        <mc:Choice xmlns:a14="http://schemas.microsoft.com/office/drawing/2010/main" Requires="a14">
          <p:graphicFrame>
            <p:nvGraphicFramePr>
              <p:cNvPr id="7" name="Table 5">
                <a:extLst>
                  <a:ext uri="{FF2B5EF4-FFF2-40B4-BE49-F238E27FC236}">
                    <a16:creationId xmlns:a16="http://schemas.microsoft.com/office/drawing/2014/main" id="{78E713D2-AAA4-468E-9408-6927146A80A7}"/>
                  </a:ext>
                </a:extLst>
              </p:cNvPr>
              <p:cNvGraphicFramePr>
                <a:graphicFrameLocks noGrp="1"/>
              </p:cNvGraphicFramePr>
              <p:nvPr>
                <p:ph idx="1"/>
                <p:extLst>
                  <p:ext uri="{D42A27DB-BD31-4B8C-83A1-F6EECF244321}">
                    <p14:modId xmlns:p14="http://schemas.microsoft.com/office/powerpoint/2010/main" val="3048256926"/>
                  </p:ext>
                </p:extLst>
              </p:nvPr>
            </p:nvGraphicFramePr>
            <p:xfrm>
              <a:off x="688607" y="1140294"/>
              <a:ext cx="10814785" cy="4851400"/>
            </p:xfrm>
            <a:graphic>
              <a:graphicData uri="http://schemas.openxmlformats.org/drawingml/2006/table">
                <a:tbl>
                  <a:tblPr firstRow="1" bandRow="1">
                    <a:tableStyleId>{5C22544A-7EE6-4342-B048-85BDC9FD1C3A}</a:tableStyleId>
                  </a:tblPr>
                  <a:tblGrid>
                    <a:gridCol w="2813785">
                      <a:extLst>
                        <a:ext uri="{9D8B030D-6E8A-4147-A177-3AD203B41FA5}">
                          <a16:colId xmlns:a16="http://schemas.microsoft.com/office/drawing/2014/main" val="1655957125"/>
                        </a:ext>
                      </a:extLst>
                    </a:gridCol>
                    <a:gridCol w="4029075">
                      <a:extLst>
                        <a:ext uri="{9D8B030D-6E8A-4147-A177-3AD203B41FA5}">
                          <a16:colId xmlns:a16="http://schemas.microsoft.com/office/drawing/2014/main" val="2960784247"/>
                        </a:ext>
                      </a:extLst>
                    </a:gridCol>
                    <a:gridCol w="3971925">
                      <a:extLst>
                        <a:ext uri="{9D8B030D-6E8A-4147-A177-3AD203B41FA5}">
                          <a16:colId xmlns:a16="http://schemas.microsoft.com/office/drawing/2014/main" val="2070712915"/>
                        </a:ext>
                      </a:extLst>
                    </a:gridCol>
                  </a:tblGrid>
                  <a:tr h="370840">
                    <a:tc>
                      <a:txBody>
                        <a:bodyPr/>
                        <a:lstStyle/>
                        <a:p>
                          <a:pPr algn="ctr"/>
                          <a:r>
                            <a:rPr lang="en-US" err="1">
                              <a:solidFill>
                                <a:schemeClr val="tx1"/>
                              </a:solidFill>
                            </a:rPr>
                            <a:t>Chintala’s</a:t>
                          </a:r>
                          <a:r>
                            <a:rPr lang="en-US">
                              <a:solidFill>
                                <a:schemeClr val="tx1"/>
                              </a:solidFill>
                            </a:rPr>
                            <a:t> Hacks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5635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Use a Gaussian Latent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Change uniform distribution to a gaussian distribution in Latent Space. Effectively changing randomization from a hollow hypercube to a full hypersphere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This allows for more generation points with less dimensions. </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94308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Separate batches of real and fake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Discriminator updates separately between real and fake image batches.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This allows for the discriminator to avoid classifying unbalanced minibatches, which would cause inaccurate results and improper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41888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Use a smoothing label (0.0 to 1.0)</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i="1"/>
                            <a:t>Changes the hard class labels of (</a:t>
                          </a:r>
                          <a14:m>
                            <m:oMath xmlns:m="http://schemas.openxmlformats.org/officeDocument/2006/math">
                              <m:r>
                                <a:rPr lang="en-US" b="0" i="1" smtClean="0">
                                  <a:latin typeface="Cambria Math" panose="02040503050406030204" pitchFamily="18" charset="0"/>
                                  <a:ea typeface="Cambria Math" panose="02040503050406030204" pitchFamily="18" charset="0"/>
                                </a:rPr>
                                <m:t>1/0</m:t>
                              </m:r>
                            </m:oMath>
                          </a14:m>
                          <a:r>
                            <a:rPr lang="en-US" i="1"/>
                            <a:t>) to soft labels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oMath>
                          </a14:m>
                          <a:r>
                            <a:rPr lang="en-US" i="1"/>
                            <a:t>. </a:t>
                          </a:r>
                        </a:p>
                        <a:p>
                          <a:r>
                            <a:rPr lang="en-US" i="1"/>
                            <a:t>(Smoothing</a:t>
                          </a:r>
                          <a:r>
                            <a:rPr lang="en-US" i="1" baseline="0"/>
                            <a:t> the class labels)</a:t>
                          </a:r>
                          <a:endParaRPr lang="en-US"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This acts as Regularization for the model and prevents the discriminator model from performing too well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564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Use noisy labels</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Flip the labels of real and fake images to not allow the discriminator model to get to far ahead (since it trains twice every iteration).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This improves the overall training as it prevents the discriminator from running away from the generator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432724"/>
                      </a:ext>
                    </a:extLst>
                  </a:tr>
                </a:tbl>
              </a:graphicData>
            </a:graphic>
          </p:graphicFrame>
        </mc:Choice>
        <mc:Fallback>
          <p:graphicFrame>
            <p:nvGraphicFramePr>
              <p:cNvPr id="7" name="Table 5">
                <a:extLst>
                  <a:ext uri="{FF2B5EF4-FFF2-40B4-BE49-F238E27FC236}">
                    <a16:creationId xmlns:a16="http://schemas.microsoft.com/office/drawing/2014/main" id="{78E713D2-AAA4-468E-9408-6927146A80A7}"/>
                  </a:ext>
                </a:extLst>
              </p:cNvPr>
              <p:cNvGraphicFramePr>
                <a:graphicFrameLocks noGrp="1"/>
              </p:cNvGraphicFramePr>
              <p:nvPr>
                <p:ph idx="1"/>
                <p:extLst>
                  <p:ext uri="{D42A27DB-BD31-4B8C-83A1-F6EECF244321}">
                    <p14:modId xmlns:p14="http://schemas.microsoft.com/office/powerpoint/2010/main" val="3048256926"/>
                  </p:ext>
                </p:extLst>
              </p:nvPr>
            </p:nvGraphicFramePr>
            <p:xfrm>
              <a:off x="688607" y="1140294"/>
              <a:ext cx="10814785" cy="4851400"/>
            </p:xfrm>
            <a:graphic>
              <a:graphicData uri="http://schemas.openxmlformats.org/drawingml/2006/table">
                <a:tbl>
                  <a:tblPr firstRow="1" bandRow="1">
                    <a:tableStyleId>{5C22544A-7EE6-4342-B048-85BDC9FD1C3A}</a:tableStyleId>
                  </a:tblPr>
                  <a:tblGrid>
                    <a:gridCol w="2813785">
                      <a:extLst>
                        <a:ext uri="{9D8B030D-6E8A-4147-A177-3AD203B41FA5}">
                          <a16:colId xmlns:a16="http://schemas.microsoft.com/office/drawing/2014/main" val="1655957125"/>
                        </a:ext>
                      </a:extLst>
                    </a:gridCol>
                    <a:gridCol w="4029075">
                      <a:extLst>
                        <a:ext uri="{9D8B030D-6E8A-4147-A177-3AD203B41FA5}">
                          <a16:colId xmlns:a16="http://schemas.microsoft.com/office/drawing/2014/main" val="2960784247"/>
                        </a:ext>
                      </a:extLst>
                    </a:gridCol>
                    <a:gridCol w="3971925">
                      <a:extLst>
                        <a:ext uri="{9D8B030D-6E8A-4147-A177-3AD203B41FA5}">
                          <a16:colId xmlns:a16="http://schemas.microsoft.com/office/drawing/2014/main" val="2070712915"/>
                        </a:ext>
                      </a:extLst>
                    </a:gridCol>
                  </a:tblGrid>
                  <a:tr h="370840">
                    <a:tc>
                      <a:txBody>
                        <a:bodyPr/>
                        <a:lstStyle/>
                        <a:p>
                          <a:pPr algn="ctr"/>
                          <a:r>
                            <a:rPr lang="en-US" err="1">
                              <a:solidFill>
                                <a:schemeClr val="tx1"/>
                              </a:solidFill>
                            </a:rPr>
                            <a:t>Chintala’s</a:t>
                          </a:r>
                          <a:r>
                            <a:rPr lang="en-US">
                              <a:solidFill>
                                <a:schemeClr val="tx1"/>
                              </a:solidFill>
                            </a:rPr>
                            <a:t> Hacks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5635424"/>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Use a Gaussian Latent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Change uniform distribution to a gaussian distribution in Latent Space. Effectively changing randomization from a hollow hypercube to a full hypersphere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This allows for more generation points with less dimensions. </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9430848"/>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Separate batches of real and fake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Discriminator updates separately between real and fake image batches.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This allows for the discriminator to avoid classifying unbalanced minibatches, which would cause inaccurate results and improper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4188850"/>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Use a smoothing label (0.0 to 1.0)</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9940" t="-304000" r="-98792" b="-140667"/>
                          </a:stretch>
                        </a:blipFill>
                      </a:tcPr>
                    </a:tc>
                    <a:tc>
                      <a:txBody>
                        <a:bodyPr/>
                        <a:lstStyle/>
                        <a:p>
                          <a:r>
                            <a:rPr lang="en-US"/>
                            <a:t>This acts as Regularization for the model and prevents the discriminator model from performing too well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564046"/>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a:t>Use noisy labels</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Flip the labels of real and fake images to not allow the discriminator model to get to far ahead (since it trains twice every iteration).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This improves the overall training as it prevents the discriminator from running away from the generator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432724"/>
                      </a:ext>
                    </a:extLst>
                  </a:tr>
                </a:tbl>
              </a:graphicData>
            </a:graphic>
          </p:graphicFrame>
        </mc:Fallback>
      </mc:AlternateContent>
    </p:spTree>
    <p:extLst>
      <p:ext uri="{BB962C8B-B14F-4D97-AF65-F5344CB8AC3E}">
        <p14:creationId xmlns:p14="http://schemas.microsoft.com/office/powerpoint/2010/main" val="143484434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Questions</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12</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6787487" cy="646331"/>
          </a:xfrm>
          <a:prstGeom prst="rect">
            <a:avLst/>
          </a:prstGeom>
          <a:noFill/>
        </p:spPr>
        <p:txBody>
          <a:bodyPr wrap="square" rtlCol="0">
            <a:spAutoFit/>
          </a:bodyPr>
          <a:lstStyle/>
          <a:p>
            <a:r>
              <a:rPr lang="en-US" i="1"/>
              <a:t>Add Text Here…</a:t>
            </a:r>
          </a:p>
          <a:p>
            <a:endParaRPr lang="en-US" i="1"/>
          </a:p>
        </p:txBody>
      </p:sp>
    </p:spTree>
    <p:extLst>
      <p:ext uri="{BB962C8B-B14F-4D97-AF65-F5344CB8AC3E}">
        <p14:creationId xmlns:p14="http://schemas.microsoft.com/office/powerpoint/2010/main" val="187253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Slide Topic Here</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13</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6787487" cy="1477328"/>
          </a:xfrm>
          <a:prstGeom prst="rect">
            <a:avLst/>
          </a:prstGeom>
          <a:noFill/>
        </p:spPr>
        <p:txBody>
          <a:bodyPr wrap="square" rtlCol="0">
            <a:spAutoFit/>
          </a:bodyPr>
          <a:lstStyle/>
          <a:p>
            <a:r>
              <a:rPr lang="en-US" i="1"/>
              <a:t>Add Text Here…</a:t>
            </a:r>
          </a:p>
          <a:p>
            <a:endParaRPr lang="en-US" i="1"/>
          </a:p>
          <a:p>
            <a:r>
              <a:rPr lang="en-US" i="1"/>
              <a:t>Add Images to the slides as needed (More Visual = Better Reception)</a:t>
            </a:r>
          </a:p>
          <a:p>
            <a:endParaRPr lang="en-US" i="1"/>
          </a:p>
          <a:p>
            <a:r>
              <a:rPr lang="en-US" i="1"/>
              <a:t>Duplicate this Slide for others in the presentation to stay consistent</a:t>
            </a:r>
          </a:p>
        </p:txBody>
      </p:sp>
    </p:spTree>
    <p:extLst>
      <p:ext uri="{BB962C8B-B14F-4D97-AF65-F5344CB8AC3E}">
        <p14:creationId xmlns:p14="http://schemas.microsoft.com/office/powerpoint/2010/main" val="31093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err="1"/>
              <a:t>Soumith</a:t>
            </a:r>
            <a:r>
              <a:rPr lang="en-US" i="1"/>
              <a:t> </a:t>
            </a:r>
            <a:r>
              <a:rPr lang="en-US" i="1" err="1"/>
              <a:t>Chintala’s</a:t>
            </a:r>
            <a:r>
              <a:rPr lang="en-US" i="1"/>
              <a:t> GAN Hacks</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14</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306308" y="921637"/>
            <a:ext cx="10167728" cy="6824945"/>
          </a:xfrm>
          <a:prstGeom prst="rect">
            <a:avLst/>
          </a:prstGeom>
          <a:noFill/>
        </p:spPr>
        <p:txBody>
          <a:bodyPr wrap="square" rtlCol="0">
            <a:spAutoFit/>
          </a:bodyPr>
          <a:lstStyle/>
          <a:p>
            <a:r>
              <a:rPr lang="en-US" i="1"/>
              <a:t>This is another paper full of recommendations.</a:t>
            </a:r>
          </a:p>
          <a:p>
            <a:endParaRPr lang="en-US" sz="1100" i="1"/>
          </a:p>
          <a:p>
            <a:r>
              <a:rPr lang="en-US" b="1" i="1"/>
              <a:t>Recommendations:</a:t>
            </a:r>
          </a:p>
          <a:p>
            <a:endParaRPr lang="en-US" sz="1000" i="1"/>
          </a:p>
          <a:p>
            <a:pPr marL="342900" indent="-342900">
              <a:buAutoNum type="arabicPeriod"/>
            </a:pPr>
            <a:r>
              <a:rPr lang="en-US" b="1" i="1"/>
              <a:t>Use a Gaussian Latent space</a:t>
            </a:r>
          </a:p>
          <a:p>
            <a:pPr marL="742950" lvl="1" indent="-285750">
              <a:buFont typeface="Arial" panose="020B0604020202020204" pitchFamily="34" charset="0"/>
              <a:buChar char="•"/>
            </a:pPr>
            <a:r>
              <a:rPr lang="en-US" i="1"/>
              <a:t>Rec. 1 changes the uniform distribution to a gaussian distribution effectively changing randomization from a hollow hypercube to a full hyper sphere. This allows for more generation points with less dimensions. </a:t>
            </a:r>
          </a:p>
          <a:p>
            <a:pPr lvl="1"/>
            <a:endParaRPr lang="en-US" sz="1050" i="1"/>
          </a:p>
          <a:p>
            <a:pPr marL="342900" indent="-342900">
              <a:buAutoNum type="arabicPeriod"/>
            </a:pPr>
            <a:r>
              <a:rPr lang="en-US" b="1" i="1"/>
              <a:t>Separate batches of real and fake images</a:t>
            </a:r>
          </a:p>
          <a:p>
            <a:pPr marL="742950" lvl="1" indent="-285750">
              <a:buFont typeface="Arial" panose="020B0604020202020204" pitchFamily="34" charset="0"/>
              <a:buChar char="•"/>
            </a:pPr>
            <a:r>
              <a:rPr lang="en-US" i="1"/>
              <a:t>Rec. 2 allows for the model to update separately between real and fake images. (Let’s say we have 9 real images and 1 fake, then the model is likely to catch the fake; however, if the batch has 5 real images and 5 fake then model is unlikely allowing for randomness).</a:t>
            </a:r>
          </a:p>
          <a:p>
            <a:pPr lvl="1"/>
            <a:endParaRPr lang="en-US" sz="1050" i="1"/>
          </a:p>
          <a:p>
            <a:pPr marL="342900" indent="-342900">
              <a:buAutoNum type="arabicPeriod"/>
            </a:pPr>
            <a:r>
              <a:rPr lang="en-US" b="1" i="1"/>
              <a:t>Use a smoothing label (0.0 to 1.0)</a:t>
            </a:r>
          </a:p>
          <a:p>
            <a:pPr marL="742950" lvl="1" indent="-285750">
              <a:buFont typeface="Arial" panose="020B0604020202020204" pitchFamily="34" charset="0"/>
              <a:buChar char="•"/>
            </a:pPr>
            <a:r>
              <a:rPr lang="en-US" i="1"/>
              <a:t>Rec. 3 changes the hard labels of 1 and 0 to slight variations (such as 1.03) to represent the real/fake images. This stabilizes the model since the outputs will punish the wrong model less</a:t>
            </a:r>
          </a:p>
          <a:p>
            <a:pPr marL="742950" lvl="1" indent="-285750">
              <a:buFont typeface="Arial" panose="020B0604020202020204" pitchFamily="34" charset="0"/>
              <a:buChar char="•"/>
            </a:pPr>
            <a:r>
              <a:rPr lang="en-US" i="1"/>
              <a:t>Acts as a form of Regularization. </a:t>
            </a:r>
          </a:p>
          <a:p>
            <a:pPr lvl="1"/>
            <a:endParaRPr lang="en-US" sz="1050" i="1"/>
          </a:p>
          <a:p>
            <a:pPr marL="342900" indent="-342900">
              <a:buAutoNum type="arabicPeriod"/>
            </a:pPr>
            <a:r>
              <a:rPr lang="en-US" b="1" i="1"/>
              <a:t>Use noisy labels</a:t>
            </a:r>
          </a:p>
          <a:p>
            <a:pPr marL="742950" lvl="1" indent="-285750">
              <a:buFont typeface="Arial" panose="020B0604020202020204" pitchFamily="34" charset="0"/>
              <a:buChar char="•"/>
            </a:pPr>
            <a:r>
              <a:rPr lang="en-US" i="1"/>
              <a:t>Rec. 4 flips the labels of real and fake images to not allow the discriminator model to get to far ahead (since it trains twice every iteration). The theory is the same as the theory behind adding errors to normal data to improve testing scores.</a:t>
            </a:r>
          </a:p>
          <a:p>
            <a:endParaRPr lang="en-US" i="1"/>
          </a:p>
          <a:p>
            <a:pPr marL="800100" lvl="1" indent="-342900">
              <a:buAutoNum type="arabicPeriod"/>
            </a:pPr>
            <a:endParaRPr lang="en-US" i="1"/>
          </a:p>
          <a:p>
            <a:endParaRPr lang="en-US" i="1"/>
          </a:p>
        </p:txBody>
      </p:sp>
      <p:pic>
        <p:nvPicPr>
          <p:cNvPr id="1026" name="Picture 2" descr="The Noetic Journal">
            <a:extLst>
              <a:ext uri="{FF2B5EF4-FFF2-40B4-BE49-F238E27FC236}">
                <a16:creationId xmlns:a16="http://schemas.microsoft.com/office/drawing/2014/main" id="{86FAF045-0ABD-4707-A6B7-54E254995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675" y="851736"/>
            <a:ext cx="435292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1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C653-DF24-EF4D-8B44-EA8FF15DC07E}"/>
              </a:ext>
            </a:extLst>
          </p:cNvPr>
          <p:cNvSpPr>
            <a:spLocks noGrp="1"/>
          </p:cNvSpPr>
          <p:nvPr>
            <p:ph type="title"/>
          </p:nvPr>
        </p:nvSpPr>
        <p:spPr/>
        <p:txBody>
          <a:bodyPr/>
          <a:lstStyle/>
          <a:p>
            <a:r>
              <a:rPr lang="en-US"/>
              <a:t>Gaussian Latent Space</a:t>
            </a:r>
          </a:p>
        </p:txBody>
      </p:sp>
      <p:sp>
        <p:nvSpPr>
          <p:cNvPr id="3" name="Content Placeholder 2">
            <a:extLst>
              <a:ext uri="{FF2B5EF4-FFF2-40B4-BE49-F238E27FC236}">
                <a16:creationId xmlns:a16="http://schemas.microsoft.com/office/drawing/2014/main" id="{AE24279A-D569-9F45-B206-E4626ED62AA1}"/>
              </a:ext>
            </a:extLst>
          </p:cNvPr>
          <p:cNvSpPr>
            <a:spLocks noGrp="1"/>
          </p:cNvSpPr>
          <p:nvPr>
            <p:ph idx="1"/>
          </p:nvPr>
        </p:nvSpPr>
        <p:spPr/>
        <p:txBody>
          <a:bodyPr/>
          <a:lstStyle/>
          <a:p>
            <a:pPr marL="514350" indent="-514350">
              <a:buFont typeface="+mj-lt"/>
              <a:buAutoNum type="arabicPeriod"/>
            </a:pPr>
            <a:r>
              <a:rPr lang="en-US"/>
              <a:t>Select point from the latent space with a uniform distribution.</a:t>
            </a:r>
          </a:p>
          <a:p>
            <a:pPr marL="514350" indent="-514350">
              <a:buFont typeface="+mj-lt"/>
              <a:buAutoNum type="arabicPeriod"/>
            </a:pPr>
            <a:r>
              <a:rPr lang="en-US"/>
              <a:t>Negative: Less samples data points needed effectively train </a:t>
            </a:r>
            <a:r>
              <a:rPr lang="en-US" err="1"/>
              <a:t>gans</a:t>
            </a:r>
            <a:r>
              <a:rPr lang="en-US"/>
              <a:t>.</a:t>
            </a:r>
          </a:p>
          <a:p>
            <a:pPr marL="514350" indent="-514350">
              <a:buFont typeface="+mj-lt"/>
              <a:buAutoNum type="arabicPeriod"/>
            </a:pPr>
            <a:r>
              <a:rPr lang="en-US"/>
              <a:t>Select points from the latent space with a gaussian distribution. </a:t>
            </a:r>
          </a:p>
          <a:p>
            <a:pPr marL="514350" indent="-514350">
              <a:buFont typeface="+mj-lt"/>
              <a:buAutoNum type="arabicPeriod"/>
            </a:pPr>
            <a:r>
              <a:rPr lang="en-US" err="1"/>
              <a:t>Gans</a:t>
            </a:r>
            <a:r>
              <a:rPr lang="en-US"/>
              <a:t> more accurate because you are randomizing dataset. More variations and samples. </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p:txBody>
      </p:sp>
      <p:sp>
        <p:nvSpPr>
          <p:cNvPr id="4" name="Slide Number Placeholder 3">
            <a:extLst>
              <a:ext uri="{FF2B5EF4-FFF2-40B4-BE49-F238E27FC236}">
                <a16:creationId xmlns:a16="http://schemas.microsoft.com/office/drawing/2014/main" id="{2B76E3D3-0B94-5947-810C-1F2CE3B98318}"/>
              </a:ext>
            </a:extLst>
          </p:cNvPr>
          <p:cNvSpPr>
            <a:spLocks noGrp="1"/>
          </p:cNvSpPr>
          <p:nvPr>
            <p:ph type="sldNum" sz="quarter" idx="12"/>
          </p:nvPr>
        </p:nvSpPr>
        <p:spPr/>
        <p:txBody>
          <a:bodyPr/>
          <a:lstStyle/>
          <a:p>
            <a:fld id="{BC18F422-F44E-4A50-9179-FDF33CEC1735}" type="slidenum">
              <a:rPr lang="en-US" smtClean="0"/>
              <a:t>15</a:t>
            </a:fld>
            <a:endParaRPr lang="en-US"/>
          </a:p>
        </p:txBody>
      </p:sp>
    </p:spTree>
    <p:extLst>
      <p:ext uri="{BB962C8B-B14F-4D97-AF65-F5344CB8AC3E}">
        <p14:creationId xmlns:p14="http://schemas.microsoft.com/office/powerpoint/2010/main" val="145412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Review:</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2</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563111" y="1155933"/>
            <a:ext cx="5610225" cy="5539978"/>
          </a:xfrm>
          <a:prstGeom prst="rect">
            <a:avLst/>
          </a:prstGeom>
          <a:noFill/>
        </p:spPr>
        <p:txBody>
          <a:bodyPr wrap="square" rtlCol="0">
            <a:spAutoFit/>
          </a:bodyPr>
          <a:lstStyle/>
          <a:p>
            <a:pPr marL="285750" indent="-285750">
              <a:buFont typeface="Arial" panose="020B0604020202020204" pitchFamily="34" charset="0"/>
              <a:buChar char="•"/>
            </a:pPr>
            <a:r>
              <a:rPr lang="en-US" sz="2000" b="1" i="1"/>
              <a:t>GANS use an adversarial model framework</a:t>
            </a:r>
          </a:p>
          <a:p>
            <a:r>
              <a:rPr lang="en-US" sz="2000" i="1"/>
              <a:t>	The Generator and Discriminator try 	to outperform each other </a:t>
            </a:r>
          </a:p>
          <a:p>
            <a:endParaRPr lang="en-US" sz="2000" i="1"/>
          </a:p>
          <a:p>
            <a:pPr marL="285750" indent="-285750">
              <a:buFont typeface="Arial" panose="020B0604020202020204" pitchFamily="34" charset="0"/>
              <a:buChar char="•"/>
            </a:pPr>
            <a:r>
              <a:rPr lang="en-US" sz="2000" b="1" i="1"/>
              <a:t>Keras library utilized for compiling our models (Good application and customizable library)</a:t>
            </a:r>
            <a:endParaRPr lang="en-US" i="1"/>
          </a:p>
          <a:p>
            <a:endParaRPr lang="en-US" i="1"/>
          </a:p>
          <a:p>
            <a:endParaRPr lang="en-US" i="1"/>
          </a:p>
          <a:p>
            <a:pPr marL="285750" indent="-285750">
              <a:buFont typeface="Arial" panose="020B0604020202020204" pitchFamily="34" charset="0"/>
              <a:buChar char="•"/>
            </a:pPr>
            <a:r>
              <a:rPr lang="en-US" sz="2000" b="1" i="1"/>
              <a:t>Upsampling: Opposite of down sampling action that occurs in traditional CNN</a:t>
            </a:r>
          </a:p>
          <a:p>
            <a:r>
              <a:rPr lang="en-US" sz="2000" b="1" i="1"/>
              <a:t>	</a:t>
            </a:r>
            <a:r>
              <a:rPr lang="en-US" sz="2000" i="1"/>
              <a:t>Points within latent space are </a:t>
            </a:r>
            <a:r>
              <a:rPr lang="en-US" sz="2000" i="1" err="1"/>
              <a:t>upsampled</a:t>
            </a:r>
            <a:r>
              <a:rPr lang="en-US" sz="2000" i="1"/>
              <a:t> to 	form the fake image, through the generator</a:t>
            </a:r>
          </a:p>
          <a:p>
            <a:endParaRPr lang="en-US" sz="2000" i="1"/>
          </a:p>
          <a:p>
            <a:pPr marL="285750" indent="-285750">
              <a:buFont typeface="Arial" panose="020B0604020202020204" pitchFamily="34" charset="0"/>
              <a:buChar char="•"/>
            </a:pPr>
            <a:r>
              <a:rPr lang="en-US" sz="2000" b="1" i="1"/>
              <a:t>Convolutional2DTranspose</a:t>
            </a:r>
          </a:p>
          <a:p>
            <a:r>
              <a:rPr lang="en-US" sz="2000" i="1"/>
              <a:t>	Efficient method for increasing the size of 	the image while simultaneously learning 	information</a:t>
            </a:r>
          </a:p>
          <a:p>
            <a:pPr marL="285750" indent="-285750">
              <a:buFont typeface="Arial" panose="020B0604020202020204" pitchFamily="34" charset="0"/>
              <a:buChar char="•"/>
            </a:pPr>
            <a:endParaRPr lang="en-US" i="1"/>
          </a:p>
        </p:txBody>
      </p:sp>
      <p:pic>
        <p:nvPicPr>
          <p:cNvPr id="11" name="Picture 10">
            <a:extLst>
              <a:ext uri="{FF2B5EF4-FFF2-40B4-BE49-F238E27FC236}">
                <a16:creationId xmlns:a16="http://schemas.microsoft.com/office/drawing/2014/main" id="{D538B405-786A-4952-911E-24FCD64AD02F}"/>
              </a:ext>
            </a:extLst>
          </p:cNvPr>
          <p:cNvPicPr>
            <a:picLocks noChangeAspect="1"/>
          </p:cNvPicPr>
          <p:nvPr/>
        </p:nvPicPr>
        <p:blipFill>
          <a:blip r:embed="rId3"/>
          <a:stretch>
            <a:fillRect/>
          </a:stretch>
        </p:blipFill>
        <p:spPr>
          <a:xfrm>
            <a:off x="6242684" y="634088"/>
            <a:ext cx="5610225" cy="5589824"/>
          </a:xfrm>
          <a:prstGeom prst="rect">
            <a:avLst/>
          </a:prstGeom>
        </p:spPr>
      </p:pic>
      <p:sp>
        <p:nvSpPr>
          <p:cNvPr id="12" name="Rectangle 11">
            <a:extLst>
              <a:ext uri="{FF2B5EF4-FFF2-40B4-BE49-F238E27FC236}">
                <a16:creationId xmlns:a16="http://schemas.microsoft.com/office/drawing/2014/main" id="{5AC9E15A-20C7-46B0-B2DA-686923C75236}"/>
              </a:ext>
            </a:extLst>
          </p:cNvPr>
          <p:cNvSpPr/>
          <p:nvPr/>
        </p:nvSpPr>
        <p:spPr>
          <a:xfrm>
            <a:off x="9235440" y="1383030"/>
            <a:ext cx="960120" cy="868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BB6305FC-7A0B-4CC7-9030-F050DA55CF9E}"/>
              </a:ext>
            </a:extLst>
          </p:cNvPr>
          <p:cNvCxnSpPr>
            <a:cxnSpLocks/>
            <a:stCxn id="16" idx="3"/>
            <a:endCxn id="12" idx="3"/>
          </p:cNvCxnSpPr>
          <p:nvPr/>
        </p:nvCxnSpPr>
        <p:spPr>
          <a:xfrm flipH="1" flipV="1">
            <a:off x="10195560" y="1817370"/>
            <a:ext cx="1051560" cy="3420428"/>
          </a:xfrm>
          <a:prstGeom prst="bentConnector3">
            <a:avLst>
              <a:gd name="adj1" fmla="val -6956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27DA2E2-134F-477E-9E6D-A7418291B55F}"/>
              </a:ext>
            </a:extLst>
          </p:cNvPr>
          <p:cNvSpPr/>
          <p:nvPr/>
        </p:nvSpPr>
        <p:spPr>
          <a:xfrm>
            <a:off x="6366510" y="4166235"/>
            <a:ext cx="4880610" cy="2143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5B9F65-58F3-426D-BF0A-AA4405697C55}"/>
              </a:ext>
            </a:extLst>
          </p:cNvPr>
          <p:cNvSpPr/>
          <p:nvPr/>
        </p:nvSpPr>
        <p:spPr>
          <a:xfrm>
            <a:off x="6366510" y="2080260"/>
            <a:ext cx="1211581" cy="2971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F2CE29-94C5-4E2E-8C6D-BF9036CD2C40}"/>
              </a:ext>
            </a:extLst>
          </p:cNvPr>
          <p:cNvSpPr/>
          <p:nvPr/>
        </p:nvSpPr>
        <p:spPr>
          <a:xfrm>
            <a:off x="6276974" y="2080260"/>
            <a:ext cx="1390652" cy="273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Latent Space</a:t>
            </a:r>
          </a:p>
        </p:txBody>
      </p:sp>
      <p:sp>
        <p:nvSpPr>
          <p:cNvPr id="21" name="TextBox 20">
            <a:extLst>
              <a:ext uri="{FF2B5EF4-FFF2-40B4-BE49-F238E27FC236}">
                <a16:creationId xmlns:a16="http://schemas.microsoft.com/office/drawing/2014/main" id="{A71868C3-E9EB-4356-80D6-CA94971231D6}"/>
              </a:ext>
            </a:extLst>
          </p:cNvPr>
          <p:cNvSpPr txBox="1"/>
          <p:nvPr/>
        </p:nvSpPr>
        <p:spPr>
          <a:xfrm>
            <a:off x="7749540" y="6223912"/>
            <a:ext cx="3383280" cy="369332"/>
          </a:xfrm>
          <a:prstGeom prst="rect">
            <a:avLst/>
          </a:prstGeom>
          <a:noFill/>
        </p:spPr>
        <p:txBody>
          <a:bodyPr wrap="square" rtlCol="0">
            <a:spAutoFit/>
          </a:bodyPr>
          <a:lstStyle/>
          <a:p>
            <a:r>
              <a:rPr lang="en-US"/>
              <a:t>Generation Process for GANs</a:t>
            </a:r>
          </a:p>
        </p:txBody>
      </p:sp>
    </p:spTree>
    <p:extLst>
      <p:ext uri="{BB962C8B-B14F-4D97-AF65-F5344CB8AC3E}">
        <p14:creationId xmlns:p14="http://schemas.microsoft.com/office/powerpoint/2010/main" val="93814860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Objective:</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3</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6787487" cy="369332"/>
          </a:xfrm>
          <a:prstGeom prst="rect">
            <a:avLst/>
          </a:prstGeom>
          <a:noFill/>
        </p:spPr>
        <p:txBody>
          <a:bodyPr wrap="square" rtlCol="0">
            <a:spAutoFit/>
          </a:bodyPr>
          <a:lstStyle/>
          <a:p>
            <a:r>
              <a:rPr lang="en-US" i="1"/>
              <a:t>Implement and understand how to optimize and train a GANs model</a:t>
            </a:r>
          </a:p>
        </p:txBody>
      </p:sp>
      <p:sp>
        <p:nvSpPr>
          <p:cNvPr id="7" name="TextBox 6">
            <a:extLst>
              <a:ext uri="{FF2B5EF4-FFF2-40B4-BE49-F238E27FC236}">
                <a16:creationId xmlns:a16="http://schemas.microsoft.com/office/drawing/2014/main" id="{D81CA2A3-B791-4EDF-B30E-2405CBA03270}"/>
              </a:ext>
            </a:extLst>
          </p:cNvPr>
          <p:cNvSpPr txBox="1"/>
          <p:nvPr/>
        </p:nvSpPr>
        <p:spPr>
          <a:xfrm>
            <a:off x="469230" y="1937371"/>
            <a:ext cx="9733547" cy="3231654"/>
          </a:xfrm>
          <a:prstGeom prst="rect">
            <a:avLst/>
          </a:prstGeom>
          <a:noFill/>
        </p:spPr>
        <p:txBody>
          <a:bodyPr wrap="square">
            <a:spAutoFit/>
          </a:bodyPr>
          <a:lstStyle/>
          <a:p>
            <a:r>
              <a:rPr lang="en-US" sz="2800" b="1"/>
              <a:t>Chapter 4: </a:t>
            </a:r>
            <a:r>
              <a:rPr lang="en-US" sz="2800" b="1" i="1"/>
              <a:t>How to Implement GAN Training Algorithm</a:t>
            </a:r>
          </a:p>
          <a:p>
            <a:endParaRPr lang="en-US" sz="1400" b="1"/>
          </a:p>
          <a:p>
            <a:pPr marL="342900" indent="-342900">
              <a:buAutoNum type="arabicPeriod"/>
            </a:pPr>
            <a:r>
              <a:rPr lang="en-US" sz="2000"/>
              <a:t>Understanding the GAN Loss Function</a:t>
            </a:r>
          </a:p>
          <a:p>
            <a:pPr marL="342900" indent="-342900">
              <a:buAutoNum type="arabicPeriod"/>
            </a:pPr>
            <a:r>
              <a:rPr lang="en-US" sz="2000"/>
              <a:t>How to train GAN Models in Practice</a:t>
            </a:r>
          </a:p>
          <a:p>
            <a:endParaRPr lang="en-US" sz="2000"/>
          </a:p>
          <a:p>
            <a:r>
              <a:rPr lang="en-US" sz="2800" b="1" i="1"/>
              <a:t>Chapter 5: How to Implement GAN Hacks to Stabilize Model</a:t>
            </a:r>
          </a:p>
          <a:p>
            <a:endParaRPr lang="en-US" sz="1400" b="1" i="1"/>
          </a:p>
          <a:p>
            <a:pPr marL="342900" indent="-342900">
              <a:buAutoNum type="arabicPeriod"/>
            </a:pPr>
            <a:r>
              <a:rPr lang="en-US" sz="2000"/>
              <a:t>Challenge of Training of GANs</a:t>
            </a:r>
          </a:p>
          <a:p>
            <a:pPr marL="342900" indent="-342900">
              <a:buAutoNum type="arabicPeriod"/>
            </a:pPr>
            <a:r>
              <a:rPr lang="en-US" sz="2000"/>
              <a:t>Deep Convolutional GANs</a:t>
            </a:r>
          </a:p>
          <a:p>
            <a:pPr marL="342900" indent="-342900">
              <a:buAutoNum type="arabicPeriod"/>
            </a:pPr>
            <a:r>
              <a:rPr lang="en-US" sz="2000" err="1"/>
              <a:t>Soumith</a:t>
            </a:r>
            <a:r>
              <a:rPr lang="en-US" sz="2000"/>
              <a:t> </a:t>
            </a:r>
            <a:r>
              <a:rPr lang="en-US" sz="2000" err="1"/>
              <a:t>Chintala’s</a:t>
            </a:r>
            <a:r>
              <a:rPr lang="en-US" sz="2000"/>
              <a:t> GAN Hacks </a:t>
            </a:r>
          </a:p>
        </p:txBody>
      </p:sp>
    </p:spTree>
    <p:extLst>
      <p:ext uri="{BB962C8B-B14F-4D97-AF65-F5344CB8AC3E}">
        <p14:creationId xmlns:p14="http://schemas.microsoft.com/office/powerpoint/2010/main" val="351987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How to Implement the GAN Training Algorithm</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4</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6787487" cy="4524315"/>
          </a:xfrm>
          <a:prstGeom prst="rect">
            <a:avLst/>
          </a:prstGeom>
          <a:noFill/>
        </p:spPr>
        <p:txBody>
          <a:bodyPr wrap="square" rtlCol="0">
            <a:spAutoFit/>
          </a:bodyPr>
          <a:lstStyle/>
          <a:p>
            <a:r>
              <a:rPr lang="en-US" i="1"/>
              <a:t>GAN training involves training </a:t>
            </a:r>
            <a:r>
              <a:rPr lang="en-US" b="1" i="1"/>
              <a:t>both</a:t>
            </a:r>
            <a:r>
              <a:rPr lang="en-US" i="1"/>
              <a:t> the discriminator model and the generator model in tandem. </a:t>
            </a:r>
          </a:p>
          <a:p>
            <a:endParaRPr lang="en-US" i="1"/>
          </a:p>
          <a:p>
            <a:r>
              <a:rPr lang="en-US" i="1"/>
              <a:t>This is done through </a:t>
            </a:r>
            <a:r>
              <a:rPr lang="en-US" b="1" i="1"/>
              <a:t>stochastic gradient descent</a:t>
            </a:r>
            <a:r>
              <a:rPr lang="en-US" i="1"/>
              <a:t>. </a:t>
            </a:r>
          </a:p>
          <a:p>
            <a:r>
              <a:rPr lang="en-US" i="1"/>
              <a:t>The process of mapping the loss/cost function and finding the lowest loss to optimize the model. </a:t>
            </a:r>
          </a:p>
          <a:p>
            <a:endParaRPr lang="en-US" i="1"/>
          </a:p>
          <a:p>
            <a:endParaRPr lang="en-US" i="1"/>
          </a:p>
          <a:p>
            <a:r>
              <a:rPr lang="en-US" i="1"/>
              <a:t>Steps:</a:t>
            </a:r>
          </a:p>
          <a:p>
            <a:pPr marL="342900" indent="-342900">
              <a:buAutoNum type="arabicPeriod"/>
            </a:pPr>
            <a:r>
              <a:rPr lang="en-US" i="1"/>
              <a:t>First the discriminator model trains on the training images.</a:t>
            </a:r>
          </a:p>
          <a:p>
            <a:pPr marL="342900" indent="-342900">
              <a:buAutoNum type="arabicPeriod"/>
            </a:pPr>
            <a:r>
              <a:rPr lang="en-US" i="1"/>
              <a:t>The generator model trains on the training data and produces images.</a:t>
            </a:r>
          </a:p>
          <a:p>
            <a:pPr marL="342900" indent="-342900">
              <a:buAutoNum type="arabicPeriod"/>
            </a:pPr>
            <a:r>
              <a:rPr lang="en-US" i="1"/>
              <a:t>The discriminator model then trains on the fake images.</a:t>
            </a:r>
          </a:p>
          <a:p>
            <a:pPr marL="342900" indent="-342900">
              <a:buAutoNum type="arabicPeriod"/>
            </a:pPr>
            <a:endParaRPr lang="en-US" i="1"/>
          </a:p>
          <a:p>
            <a:pPr marL="342900" indent="-342900">
              <a:buAutoNum type="arabicPeriod"/>
            </a:pPr>
            <a:endParaRPr lang="en-US" i="1"/>
          </a:p>
          <a:p>
            <a:r>
              <a:rPr lang="en-US" i="1"/>
              <a:t>With every iteration the discriminator model trains twice.</a:t>
            </a:r>
          </a:p>
        </p:txBody>
      </p:sp>
      <p:pic>
        <p:nvPicPr>
          <p:cNvPr id="4" name="Picture 3" descr="Diagram&#10;&#10;Description automatically generated">
            <a:extLst>
              <a:ext uri="{FF2B5EF4-FFF2-40B4-BE49-F238E27FC236}">
                <a16:creationId xmlns:a16="http://schemas.microsoft.com/office/drawing/2014/main" id="{93D36987-C6FE-4F26-9097-2B2C71195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991" y="4158824"/>
            <a:ext cx="5347464" cy="2069783"/>
          </a:xfrm>
          <a:prstGeom prst="rect">
            <a:avLst/>
          </a:prstGeom>
        </p:spPr>
      </p:pic>
    </p:spTree>
    <p:extLst>
      <p:ext uri="{BB962C8B-B14F-4D97-AF65-F5344CB8AC3E}">
        <p14:creationId xmlns:p14="http://schemas.microsoft.com/office/powerpoint/2010/main" val="13851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Understanding the GAN Loss Function</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5</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4535939" cy="5755422"/>
              </a:xfrm>
              <a:prstGeom prst="rect">
                <a:avLst/>
              </a:prstGeom>
              <a:noFill/>
            </p:spPr>
            <p:txBody>
              <a:bodyPr wrap="square" rtlCol="0">
                <a:spAutoFit/>
              </a:bodyPr>
              <a:lstStyle/>
              <a:p>
                <a:r>
                  <a:rPr lang="en-US" i="1"/>
                  <a:t>Understanding the </a:t>
                </a:r>
                <a:r>
                  <a:rPr lang="en-US" b="1" i="1"/>
                  <a:t>stochastic gradient descent</a:t>
                </a:r>
                <a:r>
                  <a:rPr lang="en-US" i="1"/>
                  <a:t> will allow you to design better NN architecture and pick the best loss function.</a:t>
                </a:r>
              </a:p>
              <a:p>
                <a:endParaRPr lang="en-US" i="1"/>
              </a:p>
              <a:p>
                <a:r>
                  <a:rPr lang="en-US" b="1" i="1"/>
                  <a:t>Symbols:</a:t>
                </a:r>
              </a:p>
              <a:p>
                <a:r>
                  <a:rPr lang="en-US" i="1"/>
                  <a:t>m = Minibatch size</a:t>
                </a:r>
              </a:p>
              <a:p>
                <a:r>
                  <a:rPr lang="en-US" i="1"/>
                  <a:t>D = Loss function (cross-entropy)</a:t>
                </a:r>
              </a:p>
              <a:p>
                <a:r>
                  <a:rPr lang="en-US" i="1"/>
                  <a:t>G = Activation function (sigmoid)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i="1"/>
                  <a:t>= Data input to Generator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i="1"/>
                  <a:t>= Generated Image (fake)</a:t>
                </a:r>
              </a:p>
              <a:p>
                <a:endParaRPr lang="en-US" i="1"/>
              </a:p>
              <a:p>
                <a:r>
                  <a:rPr lang="en-US" i="1"/>
                  <a:t>The </a:t>
                </a:r>
                <a:r>
                  <a:rPr lang="en-US" b="1" i="1"/>
                  <a:t>discriminator </a:t>
                </a:r>
                <a:r>
                  <a:rPr lang="en-US" i="1"/>
                  <a:t>model uses log probability multiplication to determine the loss function. Which means gradient </a:t>
                </a:r>
                <a:r>
                  <a:rPr lang="en-US" b="1" i="1"/>
                  <a:t>ascent</a:t>
                </a:r>
                <a:r>
                  <a:rPr lang="en-US" i="1"/>
                  <a:t> is used instead.</a:t>
                </a:r>
              </a:p>
              <a:p>
                <a:endParaRPr lang="en-US" i="1"/>
              </a:p>
              <a:p>
                <a:r>
                  <a:rPr lang="en-US" sz="1600" i="1"/>
                  <a:t>**The model determines if the discriminative model was fooled setting a gradient between 0.0 and 1.0 that to determine if the image is real or fake, where 1.0 is the model being 100% confident that is a real image.</a:t>
                </a:r>
              </a:p>
              <a:p>
                <a:endParaRPr lang="en-US" i="1"/>
              </a:p>
            </p:txBody>
          </p:sp>
        </mc:Choice>
        <mc:Fallback>
          <p:sp>
            <p:nvSpPr>
              <p:cNvPr id="6" name="TextBox 5">
                <a:extLst>
                  <a:ext uri="{FF2B5EF4-FFF2-40B4-BE49-F238E27FC236}">
                    <a16:creationId xmlns:a16="http://schemas.microsoft.com/office/drawing/2014/main" id="{5950FA52-69E1-47E9-97F6-0CEF3BB4E615}"/>
                  </a:ext>
                </a:extLst>
              </p:cNvPr>
              <p:cNvSpPr txBox="1">
                <a:spLocks noRot="1" noChangeAspect="1" noMove="1" noResize="1" noEditPoints="1" noAdjustHandles="1" noChangeArrowheads="1" noChangeShapeType="1" noTextEdit="1"/>
              </p:cNvSpPr>
              <p:nvPr/>
            </p:nvSpPr>
            <p:spPr>
              <a:xfrm>
                <a:off x="723330" y="1087272"/>
                <a:ext cx="4535939" cy="5755422"/>
              </a:xfrm>
              <a:prstGeom prst="rect">
                <a:avLst/>
              </a:prstGeom>
              <a:blipFill>
                <a:blip r:embed="rId2"/>
                <a:stretch>
                  <a:fillRect l="-1210" t="-530" r="-107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9AB7FF7-9637-49AD-86B8-DD118544760D}"/>
              </a:ext>
            </a:extLst>
          </p:cNvPr>
          <p:cNvPicPr>
            <a:picLocks noChangeAspect="1"/>
          </p:cNvPicPr>
          <p:nvPr/>
        </p:nvPicPr>
        <p:blipFill>
          <a:blip r:embed="rId3"/>
          <a:stretch>
            <a:fillRect/>
          </a:stretch>
        </p:blipFill>
        <p:spPr>
          <a:xfrm>
            <a:off x="7354842" y="5360175"/>
            <a:ext cx="3181794" cy="562053"/>
          </a:xfrm>
          <a:prstGeom prst="rect">
            <a:avLst/>
          </a:prstGeom>
        </p:spPr>
      </p:pic>
      <p:pic>
        <p:nvPicPr>
          <p:cNvPr id="10" name="Picture 9">
            <a:extLst>
              <a:ext uri="{FF2B5EF4-FFF2-40B4-BE49-F238E27FC236}">
                <a16:creationId xmlns:a16="http://schemas.microsoft.com/office/drawing/2014/main" id="{CF5164DF-CCE9-4602-84FE-85FB837B52BD}"/>
              </a:ext>
            </a:extLst>
          </p:cNvPr>
          <p:cNvPicPr>
            <a:picLocks noChangeAspect="1"/>
          </p:cNvPicPr>
          <p:nvPr/>
        </p:nvPicPr>
        <p:blipFill>
          <a:blip r:embed="rId4"/>
          <a:stretch>
            <a:fillRect/>
          </a:stretch>
        </p:blipFill>
        <p:spPr>
          <a:xfrm>
            <a:off x="7843200" y="2127042"/>
            <a:ext cx="1857634" cy="390580"/>
          </a:xfrm>
          <a:prstGeom prst="rect">
            <a:avLst/>
          </a:prstGeom>
        </p:spPr>
      </p:pic>
      <p:sp>
        <p:nvSpPr>
          <p:cNvPr id="11" name="Arrow: Down 10">
            <a:extLst>
              <a:ext uri="{FF2B5EF4-FFF2-40B4-BE49-F238E27FC236}">
                <a16:creationId xmlns:a16="http://schemas.microsoft.com/office/drawing/2014/main" id="{1ADC5E76-FB90-4892-9A3B-DB20C6564EE2}"/>
              </a:ext>
            </a:extLst>
          </p:cNvPr>
          <p:cNvSpPr/>
          <p:nvPr/>
        </p:nvSpPr>
        <p:spPr>
          <a:xfrm rot="10800000">
            <a:off x="9728621" y="5770093"/>
            <a:ext cx="149631" cy="473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914CBE8-77EF-4F95-A878-A37B06238E62}"/>
              </a:ext>
            </a:extLst>
          </p:cNvPr>
          <p:cNvSpPr txBox="1"/>
          <p:nvPr/>
        </p:nvSpPr>
        <p:spPr>
          <a:xfrm>
            <a:off x="7894359" y="4364791"/>
            <a:ext cx="2441091" cy="369332"/>
          </a:xfrm>
          <a:prstGeom prst="rect">
            <a:avLst/>
          </a:prstGeom>
          <a:noFill/>
        </p:spPr>
        <p:txBody>
          <a:bodyPr wrap="square">
            <a:spAutoFit/>
          </a:bodyPr>
          <a:lstStyle/>
          <a:p>
            <a:r>
              <a:rPr lang="en-US" b="1" i="1"/>
              <a:t>Discriminator Model:</a:t>
            </a:r>
            <a:endParaRPr lang="en-US" b="1"/>
          </a:p>
        </p:txBody>
      </p:sp>
      <p:sp>
        <p:nvSpPr>
          <p:cNvPr id="17" name="TextBox 16">
            <a:extLst>
              <a:ext uri="{FF2B5EF4-FFF2-40B4-BE49-F238E27FC236}">
                <a16:creationId xmlns:a16="http://schemas.microsoft.com/office/drawing/2014/main" id="{5EF3926D-06D1-42D8-9159-559BBA48AB7A}"/>
              </a:ext>
            </a:extLst>
          </p:cNvPr>
          <p:cNvSpPr txBox="1"/>
          <p:nvPr/>
        </p:nvSpPr>
        <p:spPr>
          <a:xfrm flipH="1">
            <a:off x="7851908" y="1595619"/>
            <a:ext cx="2539538" cy="369332"/>
          </a:xfrm>
          <a:prstGeom prst="rect">
            <a:avLst/>
          </a:prstGeom>
          <a:noFill/>
        </p:spPr>
        <p:txBody>
          <a:bodyPr wrap="square">
            <a:spAutoFit/>
          </a:bodyPr>
          <a:lstStyle/>
          <a:p>
            <a:r>
              <a:rPr lang="en-US" b="1" i="1"/>
              <a:t>Generative Model:</a:t>
            </a:r>
            <a:endParaRPr lang="en-US"/>
          </a:p>
        </p:txBody>
      </p:sp>
      <p:sp>
        <p:nvSpPr>
          <p:cNvPr id="19" name="TextBox 18">
            <a:extLst>
              <a:ext uri="{FF2B5EF4-FFF2-40B4-BE49-F238E27FC236}">
                <a16:creationId xmlns:a16="http://schemas.microsoft.com/office/drawing/2014/main" id="{B1562351-5350-4C45-8EC2-690AAEA134EC}"/>
              </a:ext>
            </a:extLst>
          </p:cNvPr>
          <p:cNvSpPr txBox="1"/>
          <p:nvPr/>
        </p:nvSpPr>
        <p:spPr>
          <a:xfrm>
            <a:off x="7238464" y="6235469"/>
            <a:ext cx="4535939" cy="369332"/>
          </a:xfrm>
          <a:prstGeom prst="rect">
            <a:avLst/>
          </a:prstGeom>
          <a:noFill/>
        </p:spPr>
        <p:txBody>
          <a:bodyPr wrap="square">
            <a:spAutoFit/>
          </a:bodyPr>
          <a:lstStyle/>
          <a:p>
            <a:r>
              <a:rPr lang="en-US" i="1"/>
              <a:t>What the model learned from the real data</a:t>
            </a:r>
            <a:endParaRPr lang="en-US"/>
          </a:p>
        </p:txBody>
      </p:sp>
      <p:sp>
        <p:nvSpPr>
          <p:cNvPr id="21" name="TextBox 20">
            <a:extLst>
              <a:ext uri="{FF2B5EF4-FFF2-40B4-BE49-F238E27FC236}">
                <a16:creationId xmlns:a16="http://schemas.microsoft.com/office/drawing/2014/main" id="{5E830E14-A335-4AC2-B30C-74BAA5F1E356}"/>
              </a:ext>
            </a:extLst>
          </p:cNvPr>
          <p:cNvSpPr txBox="1"/>
          <p:nvPr/>
        </p:nvSpPr>
        <p:spPr>
          <a:xfrm>
            <a:off x="5531304" y="4709608"/>
            <a:ext cx="7180746" cy="369332"/>
          </a:xfrm>
          <a:prstGeom prst="rect">
            <a:avLst/>
          </a:prstGeom>
          <a:noFill/>
        </p:spPr>
        <p:txBody>
          <a:bodyPr wrap="square">
            <a:spAutoFit/>
          </a:bodyPr>
          <a:lstStyle/>
          <a:p>
            <a:r>
              <a:rPr lang="en-US" i="1"/>
              <a:t>Was the model fooled by the generative model (gradient/non-binary)</a:t>
            </a:r>
            <a:endParaRPr lang="en-US"/>
          </a:p>
        </p:txBody>
      </p:sp>
      <p:sp>
        <p:nvSpPr>
          <p:cNvPr id="22" name="Arrow: Down 21">
            <a:extLst>
              <a:ext uri="{FF2B5EF4-FFF2-40B4-BE49-F238E27FC236}">
                <a16:creationId xmlns:a16="http://schemas.microsoft.com/office/drawing/2014/main" id="{29F69591-FBF4-4DEC-98E6-1F0352AE3AB8}"/>
              </a:ext>
            </a:extLst>
          </p:cNvPr>
          <p:cNvSpPr/>
          <p:nvPr/>
        </p:nvSpPr>
        <p:spPr>
          <a:xfrm>
            <a:off x="8379223" y="5034262"/>
            <a:ext cx="149631" cy="473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984D8A4D-FDFB-465D-B1E2-119BD54F85EF}"/>
              </a:ext>
            </a:extLst>
          </p:cNvPr>
          <p:cNvSpPr/>
          <p:nvPr/>
        </p:nvSpPr>
        <p:spPr>
          <a:xfrm rot="10800000">
            <a:off x="9046862" y="2451225"/>
            <a:ext cx="149631" cy="473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2680951-C234-48A0-8648-FC00F3A11995}"/>
              </a:ext>
            </a:extLst>
          </p:cNvPr>
          <p:cNvSpPr txBox="1"/>
          <p:nvPr/>
        </p:nvSpPr>
        <p:spPr>
          <a:xfrm>
            <a:off x="5660967" y="2911220"/>
            <a:ext cx="6400800" cy="369332"/>
          </a:xfrm>
          <a:prstGeom prst="rect">
            <a:avLst/>
          </a:prstGeom>
          <a:noFill/>
        </p:spPr>
        <p:txBody>
          <a:bodyPr wrap="square">
            <a:spAutoFit/>
          </a:bodyPr>
          <a:lstStyle/>
          <a:p>
            <a:r>
              <a:rPr lang="en-US" i="1"/>
              <a:t>Did the generative model successfully fool the discriminator model.</a:t>
            </a:r>
            <a:endParaRPr lang="en-US"/>
          </a:p>
        </p:txBody>
      </p:sp>
      <p:cxnSp>
        <p:nvCxnSpPr>
          <p:cNvPr id="26" name="Straight Connector 25">
            <a:extLst>
              <a:ext uri="{FF2B5EF4-FFF2-40B4-BE49-F238E27FC236}">
                <a16:creationId xmlns:a16="http://schemas.microsoft.com/office/drawing/2014/main" id="{8A67916E-3115-4903-B104-CA2ADF8AE5FD}"/>
              </a:ext>
            </a:extLst>
          </p:cNvPr>
          <p:cNvCxnSpPr>
            <a:cxnSpLocks/>
          </p:cNvCxnSpPr>
          <p:nvPr/>
        </p:nvCxnSpPr>
        <p:spPr>
          <a:xfrm flipH="1">
            <a:off x="5445933" y="1125175"/>
            <a:ext cx="20514" cy="5279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77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How to Train GAN Models in Practice</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6</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6787487" cy="1754326"/>
          </a:xfrm>
          <a:prstGeom prst="rect">
            <a:avLst/>
          </a:prstGeom>
          <a:noFill/>
        </p:spPr>
        <p:txBody>
          <a:bodyPr wrap="square" rtlCol="0">
            <a:spAutoFit/>
          </a:bodyPr>
          <a:lstStyle/>
          <a:p>
            <a:r>
              <a:rPr lang="en-US" i="1"/>
              <a:t>Application of the model is relatively simple since </a:t>
            </a:r>
            <a:r>
              <a:rPr lang="en-US" i="1" err="1"/>
              <a:t>keras</a:t>
            </a:r>
            <a:r>
              <a:rPr lang="en-US" i="1"/>
              <a:t> does most of the behind the scene work</a:t>
            </a:r>
          </a:p>
          <a:p>
            <a:endParaRPr lang="en-US" i="1"/>
          </a:p>
          <a:p>
            <a:r>
              <a:rPr lang="en-US" i="1"/>
              <a:t>Steps:</a:t>
            </a:r>
          </a:p>
          <a:p>
            <a:pPr marL="342900" indent="-342900">
              <a:buAutoNum type="arabicPeriod"/>
            </a:pPr>
            <a:r>
              <a:rPr lang="en-US" i="1"/>
              <a:t>Make a composite GAN model</a:t>
            </a:r>
          </a:p>
          <a:p>
            <a:pPr marL="342900" indent="-342900">
              <a:buAutoNum type="arabicPeriod"/>
            </a:pPr>
            <a:r>
              <a:rPr lang="en-US" i="1"/>
              <a:t>Then create labels and plug-ins for the real and fake images.</a:t>
            </a:r>
          </a:p>
        </p:txBody>
      </p:sp>
      <p:pic>
        <p:nvPicPr>
          <p:cNvPr id="4" name="Picture 3">
            <a:extLst>
              <a:ext uri="{FF2B5EF4-FFF2-40B4-BE49-F238E27FC236}">
                <a16:creationId xmlns:a16="http://schemas.microsoft.com/office/drawing/2014/main" id="{E49E42C6-DF4A-46D8-98B4-C1676219E01E}"/>
              </a:ext>
            </a:extLst>
          </p:cNvPr>
          <p:cNvPicPr>
            <a:picLocks noChangeAspect="1"/>
          </p:cNvPicPr>
          <p:nvPr/>
        </p:nvPicPr>
        <p:blipFill rotWithShape="1">
          <a:blip r:embed="rId2"/>
          <a:srcRect r="24395"/>
          <a:stretch/>
        </p:blipFill>
        <p:spPr>
          <a:xfrm>
            <a:off x="866775" y="3493935"/>
            <a:ext cx="5192920" cy="2276793"/>
          </a:xfrm>
          <a:prstGeom prst="rect">
            <a:avLst/>
          </a:prstGeom>
        </p:spPr>
      </p:pic>
      <p:pic>
        <p:nvPicPr>
          <p:cNvPr id="8" name="Picture 7">
            <a:extLst>
              <a:ext uri="{FF2B5EF4-FFF2-40B4-BE49-F238E27FC236}">
                <a16:creationId xmlns:a16="http://schemas.microsoft.com/office/drawing/2014/main" id="{7DDD751D-BEFA-4F20-A477-02D65CAE8632}"/>
              </a:ext>
            </a:extLst>
          </p:cNvPr>
          <p:cNvPicPr>
            <a:picLocks noChangeAspect="1"/>
          </p:cNvPicPr>
          <p:nvPr/>
        </p:nvPicPr>
        <p:blipFill>
          <a:blip r:embed="rId3"/>
          <a:stretch>
            <a:fillRect/>
          </a:stretch>
        </p:blipFill>
        <p:spPr>
          <a:xfrm>
            <a:off x="7374201" y="3770200"/>
            <a:ext cx="4058216" cy="1724266"/>
          </a:xfrm>
          <a:prstGeom prst="rect">
            <a:avLst/>
          </a:prstGeom>
        </p:spPr>
      </p:pic>
      <p:sp>
        <p:nvSpPr>
          <p:cNvPr id="9" name="Arrow: Right 8">
            <a:extLst>
              <a:ext uri="{FF2B5EF4-FFF2-40B4-BE49-F238E27FC236}">
                <a16:creationId xmlns:a16="http://schemas.microsoft.com/office/drawing/2014/main" id="{369A83F8-A119-48FC-A148-1501E99D76D2}"/>
              </a:ext>
            </a:extLst>
          </p:cNvPr>
          <p:cNvSpPr/>
          <p:nvPr/>
        </p:nvSpPr>
        <p:spPr>
          <a:xfrm>
            <a:off x="5685697" y="4394402"/>
            <a:ext cx="1203649" cy="47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60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3089-BAB6-4497-9214-EA08F4544D01}"/>
              </a:ext>
            </a:extLst>
          </p:cNvPr>
          <p:cNvSpPr>
            <a:spLocks noGrp="1"/>
          </p:cNvSpPr>
          <p:nvPr>
            <p:ph type="ctrTitle"/>
          </p:nvPr>
        </p:nvSpPr>
        <p:spPr>
          <a:xfrm>
            <a:off x="1578590" y="2785045"/>
            <a:ext cx="9144000" cy="957832"/>
          </a:xfrm>
        </p:spPr>
        <p:txBody>
          <a:bodyPr>
            <a:normAutofit fontScale="90000"/>
          </a:bodyPr>
          <a:lstStyle/>
          <a:p>
            <a:r>
              <a:rPr lang="en-US" sz="6000">
                <a:effectLst/>
                <a:latin typeface="Calibri" panose="020F0502020204030204" pitchFamily="34" charset="0"/>
                <a:ea typeface="Calibri" panose="020F0502020204030204" pitchFamily="34" charset="0"/>
                <a:cs typeface="Times New Roman" panose="02020603050405020304" pitchFamily="18" charset="0"/>
              </a:rPr>
              <a:t>How to implement GAN Hacks to stabilize model</a:t>
            </a:r>
            <a:endParaRPr lang="en-US" i="1"/>
          </a:p>
        </p:txBody>
      </p:sp>
      <p:sp>
        <p:nvSpPr>
          <p:cNvPr id="3" name="Subtitle 2">
            <a:extLst>
              <a:ext uri="{FF2B5EF4-FFF2-40B4-BE49-F238E27FC236}">
                <a16:creationId xmlns:a16="http://schemas.microsoft.com/office/drawing/2014/main" id="{D8828B40-C850-47A4-84FD-8408BFF2DFEF}"/>
              </a:ext>
            </a:extLst>
          </p:cNvPr>
          <p:cNvSpPr>
            <a:spLocks noGrp="1"/>
          </p:cNvSpPr>
          <p:nvPr>
            <p:ph type="subTitle" idx="1"/>
          </p:nvPr>
        </p:nvSpPr>
        <p:spPr>
          <a:xfrm>
            <a:off x="1492155" y="3870444"/>
            <a:ext cx="9144000" cy="1001807"/>
          </a:xfrm>
        </p:spPr>
        <p:txBody>
          <a:bodyPr>
            <a:normAutofit/>
          </a:bodyPr>
          <a:lstStyle/>
          <a:p>
            <a:r>
              <a:rPr lang="en-US" sz="2000"/>
              <a:t>Week 3: (02/11/2022)</a:t>
            </a:r>
          </a:p>
          <a:p>
            <a:r>
              <a:rPr lang="en-US" sz="2000"/>
              <a:t>Team Lead: Preston Robertson</a:t>
            </a:r>
          </a:p>
        </p:txBody>
      </p:sp>
      <p:sp>
        <p:nvSpPr>
          <p:cNvPr id="5" name="TextBox 4">
            <a:extLst>
              <a:ext uri="{FF2B5EF4-FFF2-40B4-BE49-F238E27FC236}">
                <a16:creationId xmlns:a16="http://schemas.microsoft.com/office/drawing/2014/main" id="{8BFB17CF-EA04-491C-9923-2758A638A1F7}"/>
              </a:ext>
            </a:extLst>
          </p:cNvPr>
          <p:cNvSpPr txBox="1"/>
          <p:nvPr/>
        </p:nvSpPr>
        <p:spPr>
          <a:xfrm>
            <a:off x="0" y="6488668"/>
            <a:ext cx="2329218" cy="369332"/>
          </a:xfrm>
          <a:prstGeom prst="rect">
            <a:avLst/>
          </a:prstGeom>
          <a:noFill/>
        </p:spPr>
        <p:txBody>
          <a:bodyPr wrap="square">
            <a:spAutoFit/>
          </a:bodyPr>
          <a:lstStyle/>
          <a:p>
            <a:r>
              <a:rPr lang="en-US"/>
              <a:t>GANS DIS Spring 2022</a:t>
            </a:r>
          </a:p>
        </p:txBody>
      </p:sp>
      <p:sp>
        <p:nvSpPr>
          <p:cNvPr id="6" name="Slide Number Placeholder 5">
            <a:extLst>
              <a:ext uri="{FF2B5EF4-FFF2-40B4-BE49-F238E27FC236}">
                <a16:creationId xmlns:a16="http://schemas.microsoft.com/office/drawing/2014/main" id="{4C7A3186-E45D-4FB6-B29F-964D6E7F7EB0}"/>
              </a:ext>
            </a:extLst>
          </p:cNvPr>
          <p:cNvSpPr>
            <a:spLocks noGrp="1"/>
          </p:cNvSpPr>
          <p:nvPr>
            <p:ph type="sldNum" sz="quarter" idx="12"/>
          </p:nvPr>
        </p:nvSpPr>
        <p:spPr/>
        <p:txBody>
          <a:bodyPr/>
          <a:lstStyle/>
          <a:p>
            <a:fld id="{BC18F422-F44E-4A50-9179-FDF33CEC1735}" type="slidenum">
              <a:rPr lang="en-US" smtClean="0"/>
              <a:t>7</a:t>
            </a:fld>
            <a:endParaRPr lang="en-US"/>
          </a:p>
        </p:txBody>
      </p:sp>
    </p:spTree>
    <p:extLst>
      <p:ext uri="{BB962C8B-B14F-4D97-AF65-F5344CB8AC3E}">
        <p14:creationId xmlns:p14="http://schemas.microsoft.com/office/powerpoint/2010/main" val="133585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Challenge of Training GANs </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8</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6787487" cy="3416320"/>
          </a:xfrm>
          <a:prstGeom prst="rect">
            <a:avLst/>
          </a:prstGeom>
          <a:noFill/>
        </p:spPr>
        <p:txBody>
          <a:bodyPr wrap="square" rtlCol="0">
            <a:spAutoFit/>
          </a:bodyPr>
          <a:lstStyle/>
          <a:p>
            <a:r>
              <a:rPr lang="en-US" b="1" i="1" u="sng"/>
              <a:t>Why:</a:t>
            </a:r>
          </a:p>
          <a:p>
            <a:r>
              <a:rPr lang="en-US" i="1"/>
              <a:t>The models are trained by competing with one another. Meaning that the improvement of one model leads to loss of performance in another.</a:t>
            </a:r>
          </a:p>
          <a:p>
            <a:endParaRPr lang="en-US" i="1"/>
          </a:p>
          <a:p>
            <a:endParaRPr lang="en-US" i="1"/>
          </a:p>
          <a:p>
            <a:r>
              <a:rPr lang="en-US" b="1" i="1" u="sng"/>
              <a:t>The Game:</a:t>
            </a:r>
          </a:p>
          <a:p>
            <a:r>
              <a:rPr lang="en-US" i="1"/>
              <a:t>Think of a game of table tennis. If player A improves too fast where player B can no longer compete, then both players will no longer improve due to the lack of competition. </a:t>
            </a:r>
          </a:p>
          <a:p>
            <a:endParaRPr lang="en-US" i="1"/>
          </a:p>
          <a:p>
            <a:r>
              <a:rPr lang="en-US" i="1"/>
              <a:t>This property makes training GANs very unstable, and our goal is to find the equilibrium that allows for both models to improve.</a:t>
            </a:r>
          </a:p>
        </p:txBody>
      </p:sp>
      <p:pic>
        <p:nvPicPr>
          <p:cNvPr id="4" name="Picture 3" descr="A person in a blue shirt&#10;&#10;Description automatically generated with low confidence">
            <a:extLst>
              <a:ext uri="{FF2B5EF4-FFF2-40B4-BE49-F238E27FC236}">
                <a16:creationId xmlns:a16="http://schemas.microsoft.com/office/drawing/2014/main" id="{0DA86407-883B-491F-8F9D-1BEE988BE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18433"/>
            <a:ext cx="3048000" cy="2228850"/>
          </a:xfrm>
          <a:prstGeom prst="rect">
            <a:avLst/>
          </a:prstGeom>
        </p:spPr>
      </p:pic>
      <p:sp>
        <p:nvSpPr>
          <p:cNvPr id="10" name="TextBox 9">
            <a:extLst>
              <a:ext uri="{FF2B5EF4-FFF2-40B4-BE49-F238E27FC236}">
                <a16:creationId xmlns:a16="http://schemas.microsoft.com/office/drawing/2014/main" id="{1BA2838A-FEE8-4920-983E-A1A64EDFA50C}"/>
              </a:ext>
            </a:extLst>
          </p:cNvPr>
          <p:cNvSpPr txBox="1"/>
          <p:nvPr/>
        </p:nvSpPr>
        <p:spPr>
          <a:xfrm>
            <a:off x="723330" y="5005021"/>
            <a:ext cx="7466712" cy="1200329"/>
          </a:xfrm>
          <a:prstGeom prst="rect">
            <a:avLst/>
          </a:prstGeom>
          <a:noFill/>
        </p:spPr>
        <p:txBody>
          <a:bodyPr wrap="square">
            <a:spAutoFit/>
          </a:bodyPr>
          <a:lstStyle/>
          <a:p>
            <a:r>
              <a:rPr lang="en-US" i="1"/>
              <a:t>Sources for Methods:</a:t>
            </a:r>
          </a:p>
          <a:p>
            <a:endParaRPr lang="en-US" i="1"/>
          </a:p>
          <a:p>
            <a:r>
              <a:rPr lang="en-US" i="1"/>
              <a:t>1. Alec Radford, et </a:t>
            </a:r>
            <a:r>
              <a:rPr lang="en-US" i="1" err="1"/>
              <a:t>al’s</a:t>
            </a:r>
            <a:r>
              <a:rPr lang="en-US" i="1"/>
              <a:t> 2015 paper that introduced the DCGAN architecture.</a:t>
            </a:r>
          </a:p>
          <a:p>
            <a:r>
              <a:rPr lang="en-US" i="1"/>
              <a:t>2. </a:t>
            </a:r>
            <a:r>
              <a:rPr lang="en-US" i="1" err="1"/>
              <a:t>Soumith</a:t>
            </a:r>
            <a:r>
              <a:rPr lang="en-US" i="1"/>
              <a:t> </a:t>
            </a:r>
            <a:r>
              <a:rPr lang="en-US" i="1" err="1"/>
              <a:t>Chintala’s</a:t>
            </a:r>
            <a:r>
              <a:rPr lang="en-US" i="1"/>
              <a:t> 2016 presentation and associated GAN Hacks list</a:t>
            </a:r>
          </a:p>
        </p:txBody>
      </p:sp>
      <p:cxnSp>
        <p:nvCxnSpPr>
          <p:cNvPr id="11" name="Straight Connector 10">
            <a:extLst>
              <a:ext uri="{FF2B5EF4-FFF2-40B4-BE49-F238E27FC236}">
                <a16:creationId xmlns:a16="http://schemas.microsoft.com/office/drawing/2014/main" id="{F6DEC0EB-4B2D-4CAE-AB8B-65677301700A}"/>
              </a:ext>
            </a:extLst>
          </p:cNvPr>
          <p:cNvCxnSpPr>
            <a:cxnSpLocks/>
          </p:cNvCxnSpPr>
          <p:nvPr/>
        </p:nvCxnSpPr>
        <p:spPr>
          <a:xfrm>
            <a:off x="154674" y="4889980"/>
            <a:ext cx="758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0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9500-7D5B-43E8-BEFE-EC1E91A7DDAB}"/>
              </a:ext>
            </a:extLst>
          </p:cNvPr>
          <p:cNvSpPr>
            <a:spLocks noGrp="1"/>
          </p:cNvSpPr>
          <p:nvPr>
            <p:ph type="title"/>
          </p:nvPr>
        </p:nvSpPr>
        <p:spPr>
          <a:xfrm>
            <a:off x="154674" y="31845"/>
            <a:ext cx="12037325" cy="1055427"/>
          </a:xfrm>
        </p:spPr>
        <p:txBody>
          <a:bodyPr/>
          <a:lstStyle/>
          <a:p>
            <a:r>
              <a:rPr lang="en-US" i="1"/>
              <a:t>Deep Convolutional GANs (DCGANs)</a:t>
            </a:r>
          </a:p>
        </p:txBody>
      </p:sp>
      <p:sp>
        <p:nvSpPr>
          <p:cNvPr id="5" name="Slide Number Placeholder 4">
            <a:extLst>
              <a:ext uri="{FF2B5EF4-FFF2-40B4-BE49-F238E27FC236}">
                <a16:creationId xmlns:a16="http://schemas.microsoft.com/office/drawing/2014/main" id="{7753A1C9-7D8F-4870-99A3-1C24375709F3}"/>
              </a:ext>
            </a:extLst>
          </p:cNvPr>
          <p:cNvSpPr>
            <a:spLocks noGrp="1"/>
          </p:cNvSpPr>
          <p:nvPr>
            <p:ph type="sldNum" sz="quarter" idx="12"/>
          </p:nvPr>
        </p:nvSpPr>
        <p:spPr/>
        <p:txBody>
          <a:bodyPr/>
          <a:lstStyle/>
          <a:p>
            <a:fld id="{BC18F422-F44E-4A50-9179-FDF33CEC1735}" type="slidenum">
              <a:rPr lang="en-US" smtClean="0"/>
              <a:t>9</a:t>
            </a:fld>
            <a:endParaRPr lang="en-US"/>
          </a:p>
        </p:txBody>
      </p:sp>
      <p:sp>
        <p:nvSpPr>
          <p:cNvPr id="6" name="TextBox 5">
            <a:extLst>
              <a:ext uri="{FF2B5EF4-FFF2-40B4-BE49-F238E27FC236}">
                <a16:creationId xmlns:a16="http://schemas.microsoft.com/office/drawing/2014/main" id="{5950FA52-69E1-47E9-97F6-0CEF3BB4E615}"/>
              </a:ext>
            </a:extLst>
          </p:cNvPr>
          <p:cNvSpPr txBox="1"/>
          <p:nvPr/>
        </p:nvSpPr>
        <p:spPr>
          <a:xfrm>
            <a:off x="723330" y="1087272"/>
            <a:ext cx="4122989" cy="2862322"/>
          </a:xfrm>
          <a:prstGeom prst="rect">
            <a:avLst/>
          </a:prstGeom>
          <a:noFill/>
        </p:spPr>
        <p:txBody>
          <a:bodyPr wrap="square" rtlCol="0">
            <a:spAutoFit/>
          </a:bodyPr>
          <a:lstStyle/>
          <a:p>
            <a:r>
              <a:rPr lang="en-US" i="1"/>
              <a:t>This model was developed to be a good starting point for all GANs and can be adjusted per dataset.</a:t>
            </a:r>
          </a:p>
          <a:p>
            <a:endParaRPr lang="en-US" i="1"/>
          </a:p>
          <a:p>
            <a:r>
              <a:rPr lang="en-US" i="1"/>
              <a:t>This paper did extensive tests and found the list to right to be the best starting GANs for most datasets.</a:t>
            </a:r>
          </a:p>
          <a:p>
            <a:endParaRPr lang="en-US" i="1"/>
          </a:p>
          <a:p>
            <a:r>
              <a:rPr lang="en-US" i="1"/>
              <a:t>Chapter 5.4 goes through all the specifics.</a:t>
            </a:r>
          </a:p>
          <a:p>
            <a:endParaRPr lang="en-US" i="1"/>
          </a:p>
        </p:txBody>
      </p:sp>
      <p:pic>
        <p:nvPicPr>
          <p:cNvPr id="4" name="Picture 3">
            <a:extLst>
              <a:ext uri="{FF2B5EF4-FFF2-40B4-BE49-F238E27FC236}">
                <a16:creationId xmlns:a16="http://schemas.microsoft.com/office/drawing/2014/main" id="{AE0219DB-9621-48A1-88D4-70D541767ED3}"/>
              </a:ext>
            </a:extLst>
          </p:cNvPr>
          <p:cNvPicPr>
            <a:picLocks noChangeAspect="1"/>
          </p:cNvPicPr>
          <p:nvPr/>
        </p:nvPicPr>
        <p:blipFill>
          <a:blip r:embed="rId3"/>
          <a:stretch>
            <a:fillRect/>
          </a:stretch>
        </p:blipFill>
        <p:spPr>
          <a:xfrm>
            <a:off x="6636343" y="4181843"/>
            <a:ext cx="5424114" cy="1950779"/>
          </a:xfrm>
          <a:prstGeom prst="rect">
            <a:avLst/>
          </a:prstGeom>
        </p:spPr>
      </p:pic>
      <p:pic>
        <p:nvPicPr>
          <p:cNvPr id="8" name="Picture 7">
            <a:extLst>
              <a:ext uri="{FF2B5EF4-FFF2-40B4-BE49-F238E27FC236}">
                <a16:creationId xmlns:a16="http://schemas.microsoft.com/office/drawing/2014/main" id="{E25C9342-59C6-4224-BBEF-B35532F77D98}"/>
              </a:ext>
            </a:extLst>
          </p:cNvPr>
          <p:cNvPicPr>
            <a:picLocks noChangeAspect="1"/>
          </p:cNvPicPr>
          <p:nvPr/>
        </p:nvPicPr>
        <p:blipFill>
          <a:blip r:embed="rId4"/>
          <a:stretch>
            <a:fillRect/>
          </a:stretch>
        </p:blipFill>
        <p:spPr>
          <a:xfrm>
            <a:off x="5457385" y="1094072"/>
            <a:ext cx="6306430" cy="1600423"/>
          </a:xfrm>
          <a:prstGeom prst="rect">
            <a:avLst/>
          </a:prstGeom>
        </p:spPr>
      </p:pic>
      <p:sp>
        <p:nvSpPr>
          <p:cNvPr id="10" name="TextBox 9">
            <a:extLst>
              <a:ext uri="{FF2B5EF4-FFF2-40B4-BE49-F238E27FC236}">
                <a16:creationId xmlns:a16="http://schemas.microsoft.com/office/drawing/2014/main" id="{9A6777D8-AA2A-4CD1-BABB-2CB4A5D82F9C}"/>
              </a:ext>
            </a:extLst>
          </p:cNvPr>
          <p:cNvSpPr txBox="1"/>
          <p:nvPr/>
        </p:nvSpPr>
        <p:spPr>
          <a:xfrm>
            <a:off x="723331" y="4181843"/>
            <a:ext cx="6144208" cy="1754326"/>
          </a:xfrm>
          <a:prstGeom prst="rect">
            <a:avLst/>
          </a:prstGeom>
          <a:noFill/>
        </p:spPr>
        <p:txBody>
          <a:bodyPr wrap="square">
            <a:spAutoFit/>
          </a:bodyPr>
          <a:lstStyle/>
          <a:p>
            <a:r>
              <a:rPr lang="en-US" i="1"/>
              <a:t>The main idea is adding a </a:t>
            </a:r>
            <a:r>
              <a:rPr lang="en-US" b="1" i="1"/>
              <a:t>convolutional</a:t>
            </a:r>
            <a:r>
              <a:rPr lang="en-US" i="1"/>
              <a:t> layer. </a:t>
            </a:r>
          </a:p>
          <a:p>
            <a:endParaRPr lang="en-US" i="1"/>
          </a:p>
          <a:p>
            <a:r>
              <a:rPr lang="en-US" i="1"/>
              <a:t>This layer is normally used as a pseudo feature engineering step for images. However, in this case it keeps the model from “winning” over the other model by reducing the importance of a singular pixel.</a:t>
            </a:r>
          </a:p>
        </p:txBody>
      </p:sp>
      <p:cxnSp>
        <p:nvCxnSpPr>
          <p:cNvPr id="12" name="Straight Connector 11">
            <a:extLst>
              <a:ext uri="{FF2B5EF4-FFF2-40B4-BE49-F238E27FC236}">
                <a16:creationId xmlns:a16="http://schemas.microsoft.com/office/drawing/2014/main" id="{9F6E59F2-028A-4C37-BE21-3DF929278D88}"/>
              </a:ext>
            </a:extLst>
          </p:cNvPr>
          <p:cNvCxnSpPr>
            <a:cxnSpLocks/>
          </p:cNvCxnSpPr>
          <p:nvPr/>
        </p:nvCxnSpPr>
        <p:spPr>
          <a:xfrm>
            <a:off x="0" y="3950643"/>
            <a:ext cx="758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7356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3</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How to implement GAN training Algorithm + Hacks</vt:lpstr>
      <vt:lpstr>Review:</vt:lpstr>
      <vt:lpstr>Objective:</vt:lpstr>
      <vt:lpstr>How to Implement the GAN Training Algorithm</vt:lpstr>
      <vt:lpstr>Understanding the GAN Loss Function</vt:lpstr>
      <vt:lpstr>How to Train GAN Models in Practice</vt:lpstr>
      <vt:lpstr>How to implement GAN Hacks to stabilize model</vt:lpstr>
      <vt:lpstr>Challenge of Training GANs </vt:lpstr>
      <vt:lpstr>Deep Convolutional GANs (DCGANs)</vt:lpstr>
      <vt:lpstr>Deep Convolutional GANs (DCGANs)</vt:lpstr>
      <vt:lpstr>Soumith Chintala’s GAN Hacks</vt:lpstr>
      <vt:lpstr>Questions</vt:lpstr>
      <vt:lpstr>Slide Topic Here</vt:lpstr>
      <vt:lpstr>Soumith Chintala’s GAN Hacks</vt:lpstr>
      <vt:lpstr>Gaussian Latent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Topic Here</dc:title>
  <dc:creator>Durant Fullington</dc:creator>
  <cp:revision>1</cp:revision>
  <dcterms:created xsi:type="dcterms:W3CDTF">2022-01-11T16:54:03Z</dcterms:created>
  <dcterms:modified xsi:type="dcterms:W3CDTF">2022-02-11T14:46:47Z</dcterms:modified>
</cp:coreProperties>
</file>