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70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60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1D186-72C0-4F11-9C4E-01FD1CE3BEB7}" v="104" dt="2022-05-06T11:25:39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son, Preston" userId="d6b1b24e-66a9-4e00-a5ff-e68ab9528f8b" providerId="ADAL" clId="{D3A1D186-72C0-4F11-9C4E-01FD1CE3BEB7}"/>
    <pc:docChg chg="undo redo custSel addSld delSld modSld sldOrd modMainMaster">
      <pc:chgData name="Robertson, Preston" userId="d6b1b24e-66a9-4e00-a5ff-e68ab9528f8b" providerId="ADAL" clId="{D3A1D186-72C0-4F11-9C4E-01FD1CE3BEB7}" dt="2022-05-06T12:05:31.902" v="3097"/>
      <pc:docMkLst>
        <pc:docMk/>
      </pc:docMkLst>
      <pc:sldChg chg="modSp mod">
        <pc:chgData name="Robertson, Preston" userId="d6b1b24e-66a9-4e00-a5ff-e68ab9528f8b" providerId="ADAL" clId="{D3A1D186-72C0-4F11-9C4E-01FD1CE3BEB7}" dt="2022-05-06T07:49:05.997" v="14"/>
        <pc:sldMkLst>
          <pc:docMk/>
          <pc:sldMk cId="112694524" sldId="257"/>
        </pc:sldMkLst>
        <pc:spChg chg="mod">
          <ac:chgData name="Robertson, Preston" userId="d6b1b24e-66a9-4e00-a5ff-e68ab9528f8b" providerId="ADAL" clId="{D3A1D186-72C0-4F11-9C4E-01FD1CE3BEB7}" dt="2022-05-06T07:49:05.997" v="14"/>
          <ac:spMkLst>
            <pc:docMk/>
            <pc:sldMk cId="112694524" sldId="257"/>
            <ac:spMk id="5" creationId="{00000000-0000-0000-0000-000000000000}"/>
          </ac:spMkLst>
        </pc:spChg>
      </pc:sldChg>
      <pc:sldChg chg="ord">
        <pc:chgData name="Robertson, Preston" userId="d6b1b24e-66a9-4e00-a5ff-e68ab9528f8b" providerId="ADAL" clId="{D3A1D186-72C0-4F11-9C4E-01FD1CE3BEB7}" dt="2022-05-06T12:05:31.902" v="3097"/>
        <pc:sldMkLst>
          <pc:docMk/>
          <pc:sldMk cId="1865832190" sldId="260"/>
        </pc:sldMkLst>
      </pc:sldChg>
      <pc:sldChg chg="del">
        <pc:chgData name="Robertson, Preston" userId="d6b1b24e-66a9-4e00-a5ff-e68ab9528f8b" providerId="ADAL" clId="{D3A1D186-72C0-4F11-9C4E-01FD1CE3BEB7}" dt="2022-05-06T07:49:25.150" v="15" actId="47"/>
        <pc:sldMkLst>
          <pc:docMk/>
          <pc:sldMk cId="1787523531" sldId="262"/>
        </pc:sldMkLst>
      </pc:sldChg>
      <pc:sldChg chg="del">
        <pc:chgData name="Robertson, Preston" userId="d6b1b24e-66a9-4e00-a5ff-e68ab9528f8b" providerId="ADAL" clId="{D3A1D186-72C0-4F11-9C4E-01FD1CE3BEB7}" dt="2022-05-06T07:49:28.528" v="19" actId="47"/>
        <pc:sldMkLst>
          <pc:docMk/>
          <pc:sldMk cId="3918645669" sldId="263"/>
        </pc:sldMkLst>
      </pc:sldChg>
      <pc:sldChg chg="del">
        <pc:chgData name="Robertson, Preston" userId="d6b1b24e-66a9-4e00-a5ff-e68ab9528f8b" providerId="ADAL" clId="{D3A1D186-72C0-4F11-9C4E-01FD1CE3BEB7}" dt="2022-05-06T07:49:29.168" v="20" actId="47"/>
        <pc:sldMkLst>
          <pc:docMk/>
          <pc:sldMk cId="2783276635" sldId="264"/>
        </pc:sldMkLst>
      </pc:sldChg>
      <pc:sldChg chg="del">
        <pc:chgData name="Robertson, Preston" userId="d6b1b24e-66a9-4e00-a5ff-e68ab9528f8b" providerId="ADAL" clId="{D3A1D186-72C0-4F11-9C4E-01FD1CE3BEB7}" dt="2022-05-06T07:49:26.086" v="16" actId="47"/>
        <pc:sldMkLst>
          <pc:docMk/>
          <pc:sldMk cId="3684770875" sldId="265"/>
        </pc:sldMkLst>
      </pc:sldChg>
      <pc:sldChg chg="del">
        <pc:chgData name="Robertson, Preston" userId="d6b1b24e-66a9-4e00-a5ff-e68ab9528f8b" providerId="ADAL" clId="{D3A1D186-72C0-4F11-9C4E-01FD1CE3BEB7}" dt="2022-05-06T07:49:26.879" v="17" actId="47"/>
        <pc:sldMkLst>
          <pc:docMk/>
          <pc:sldMk cId="3639857639" sldId="266"/>
        </pc:sldMkLst>
      </pc:sldChg>
      <pc:sldChg chg="del">
        <pc:chgData name="Robertson, Preston" userId="d6b1b24e-66a9-4e00-a5ff-e68ab9528f8b" providerId="ADAL" clId="{D3A1D186-72C0-4F11-9C4E-01FD1CE3BEB7}" dt="2022-05-06T07:49:27.742" v="18" actId="47"/>
        <pc:sldMkLst>
          <pc:docMk/>
          <pc:sldMk cId="1219626502" sldId="267"/>
        </pc:sldMkLst>
      </pc:sldChg>
      <pc:sldChg chg="del">
        <pc:chgData name="Robertson, Preston" userId="d6b1b24e-66a9-4e00-a5ff-e68ab9528f8b" providerId="ADAL" clId="{D3A1D186-72C0-4F11-9C4E-01FD1CE3BEB7}" dt="2022-05-06T07:53:08.548" v="226" actId="47"/>
        <pc:sldMkLst>
          <pc:docMk/>
          <pc:sldMk cId="105990802" sldId="268"/>
        </pc:sldMkLst>
      </pc:sldChg>
      <pc:sldChg chg="delSp modSp new mod">
        <pc:chgData name="Robertson, Preston" userId="d6b1b24e-66a9-4e00-a5ff-e68ab9528f8b" providerId="ADAL" clId="{D3A1D186-72C0-4F11-9C4E-01FD1CE3BEB7}" dt="2022-05-06T07:58:42.638" v="737" actId="20577"/>
        <pc:sldMkLst>
          <pc:docMk/>
          <pc:sldMk cId="773211075" sldId="270"/>
        </pc:sldMkLst>
        <pc:spChg chg="mod">
          <ac:chgData name="Robertson, Preston" userId="d6b1b24e-66a9-4e00-a5ff-e68ab9528f8b" providerId="ADAL" clId="{D3A1D186-72C0-4F11-9C4E-01FD1CE3BEB7}" dt="2022-05-06T07:55:50.915" v="227" actId="404"/>
          <ac:spMkLst>
            <pc:docMk/>
            <pc:sldMk cId="773211075" sldId="270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7:58:42.638" v="737" actId="20577"/>
          <ac:spMkLst>
            <pc:docMk/>
            <pc:sldMk cId="773211075" sldId="270"/>
            <ac:spMk id="3" creationId="{0993F928-1FF2-7CBD-E8F0-316A074668D3}"/>
          </ac:spMkLst>
        </pc:spChg>
        <pc:spChg chg="del">
          <ac:chgData name="Robertson, Preston" userId="d6b1b24e-66a9-4e00-a5ff-e68ab9528f8b" providerId="ADAL" clId="{D3A1D186-72C0-4F11-9C4E-01FD1CE3BEB7}" dt="2022-05-06T07:49:46.003" v="22" actId="478"/>
          <ac:spMkLst>
            <pc:docMk/>
            <pc:sldMk cId="773211075" sldId="270"/>
            <ac:spMk id="4" creationId="{C70F581C-DB4B-1382-ADA4-CDF50F0E7365}"/>
          </ac:spMkLst>
        </pc:spChg>
      </pc:sldChg>
      <pc:sldChg chg="addSp delSp modSp add mod">
        <pc:chgData name="Robertson, Preston" userId="d6b1b24e-66a9-4e00-a5ff-e68ab9528f8b" providerId="ADAL" clId="{D3A1D186-72C0-4F11-9C4E-01FD1CE3BEB7}" dt="2022-05-06T08:22:44.207" v="1352" actId="1076"/>
        <pc:sldMkLst>
          <pc:docMk/>
          <pc:sldMk cId="613178588" sldId="271"/>
        </pc:sldMkLst>
        <pc:spChg chg="mod">
          <ac:chgData name="Robertson, Preston" userId="d6b1b24e-66a9-4e00-a5ff-e68ab9528f8b" providerId="ADAL" clId="{D3A1D186-72C0-4F11-9C4E-01FD1CE3BEB7}" dt="2022-05-06T07:52:02.421" v="150" actId="404"/>
          <ac:spMkLst>
            <pc:docMk/>
            <pc:sldMk cId="613178588" sldId="271"/>
            <ac:spMk id="2" creationId="{E4EC5C92-5ACC-45D0-2699-73FFE335427B}"/>
          </ac:spMkLst>
        </pc:spChg>
        <pc:spChg chg="add del mod">
          <ac:chgData name="Robertson, Preston" userId="d6b1b24e-66a9-4e00-a5ff-e68ab9528f8b" providerId="ADAL" clId="{D3A1D186-72C0-4F11-9C4E-01FD1CE3BEB7}" dt="2022-05-06T08:15:38.136" v="1002" actId="20577"/>
          <ac:spMkLst>
            <pc:docMk/>
            <pc:sldMk cId="613178588" sldId="271"/>
            <ac:spMk id="3" creationId="{0993F928-1FF2-7CBD-E8F0-316A074668D3}"/>
          </ac:spMkLst>
        </pc:spChg>
        <pc:picChg chg="add del mod">
          <ac:chgData name="Robertson, Preston" userId="d6b1b24e-66a9-4e00-a5ff-e68ab9528f8b" providerId="ADAL" clId="{D3A1D186-72C0-4F11-9C4E-01FD1CE3BEB7}" dt="2022-05-06T07:59:04.829" v="739"/>
          <ac:picMkLst>
            <pc:docMk/>
            <pc:sldMk cId="613178588" sldId="271"/>
            <ac:picMk id="5" creationId="{001E91C0-E3BA-4859-E273-12E06A0E4751}"/>
          </ac:picMkLst>
        </pc:picChg>
        <pc:picChg chg="add del mod">
          <ac:chgData name="Robertson, Preston" userId="d6b1b24e-66a9-4e00-a5ff-e68ab9528f8b" providerId="ADAL" clId="{D3A1D186-72C0-4F11-9C4E-01FD1CE3BEB7}" dt="2022-05-06T08:19:47.968" v="1203" actId="478"/>
          <ac:picMkLst>
            <pc:docMk/>
            <pc:sldMk cId="613178588" sldId="271"/>
            <ac:picMk id="7" creationId="{2CAB60D6-0F63-CCA5-CFAF-2E1BB0A1CB90}"/>
          </ac:picMkLst>
        </pc:picChg>
        <pc:picChg chg="add mod">
          <ac:chgData name="Robertson, Preston" userId="d6b1b24e-66a9-4e00-a5ff-e68ab9528f8b" providerId="ADAL" clId="{D3A1D186-72C0-4F11-9C4E-01FD1CE3BEB7}" dt="2022-05-06T08:22:44.207" v="1352" actId="1076"/>
          <ac:picMkLst>
            <pc:docMk/>
            <pc:sldMk cId="613178588" sldId="271"/>
            <ac:picMk id="9" creationId="{7D219F74-A4FA-9B73-A740-9DCEA3482B84}"/>
          </ac:picMkLst>
        </pc:picChg>
        <pc:picChg chg="add mod">
          <ac:chgData name="Robertson, Preston" userId="d6b1b24e-66a9-4e00-a5ff-e68ab9528f8b" providerId="ADAL" clId="{D3A1D186-72C0-4F11-9C4E-01FD1CE3BEB7}" dt="2022-05-06T08:22:39.731" v="1350" actId="1076"/>
          <ac:picMkLst>
            <pc:docMk/>
            <pc:sldMk cId="613178588" sldId="271"/>
            <ac:picMk id="2050" creationId="{669256E4-53D0-57C0-3828-217A83123517}"/>
          </ac:picMkLst>
        </pc:picChg>
      </pc:sldChg>
      <pc:sldChg chg="addSp delSp modSp add mod">
        <pc:chgData name="Robertson, Preston" userId="d6b1b24e-66a9-4e00-a5ff-e68ab9528f8b" providerId="ADAL" clId="{D3A1D186-72C0-4F11-9C4E-01FD1CE3BEB7}" dt="2022-05-06T08:21:56.747" v="1343" actId="14100"/>
        <pc:sldMkLst>
          <pc:docMk/>
          <pc:sldMk cId="2177941056" sldId="272"/>
        </pc:sldMkLst>
        <pc:spChg chg="mod">
          <ac:chgData name="Robertson, Preston" userId="d6b1b24e-66a9-4e00-a5ff-e68ab9528f8b" providerId="ADAL" clId="{D3A1D186-72C0-4F11-9C4E-01FD1CE3BEB7}" dt="2022-05-06T07:51:59.957" v="148" actId="255"/>
          <ac:spMkLst>
            <pc:docMk/>
            <pc:sldMk cId="2177941056" sldId="272"/>
            <ac:spMk id="2" creationId="{E4EC5C92-5ACC-45D0-2699-73FFE335427B}"/>
          </ac:spMkLst>
        </pc:spChg>
        <pc:spChg chg="del mod">
          <ac:chgData name="Robertson, Preston" userId="d6b1b24e-66a9-4e00-a5ff-e68ab9528f8b" providerId="ADAL" clId="{D3A1D186-72C0-4F11-9C4E-01FD1CE3BEB7}" dt="2022-05-06T08:07:18.352" v="851"/>
          <ac:spMkLst>
            <pc:docMk/>
            <pc:sldMk cId="2177941056" sldId="272"/>
            <ac:spMk id="3" creationId="{0993F928-1FF2-7CBD-E8F0-316A074668D3}"/>
          </ac:spMkLst>
        </pc:spChg>
        <pc:spChg chg="add del mod">
          <ac:chgData name="Robertson, Preston" userId="d6b1b24e-66a9-4e00-a5ff-e68ab9528f8b" providerId="ADAL" clId="{D3A1D186-72C0-4F11-9C4E-01FD1CE3BEB7}" dt="2022-05-06T08:20:07.734" v="1209" actId="478"/>
          <ac:spMkLst>
            <pc:docMk/>
            <pc:sldMk cId="2177941056" sldId="272"/>
            <ac:spMk id="8" creationId="{2435C51C-35BE-08C0-23E2-AB13847022A2}"/>
          </ac:spMkLst>
        </pc:spChg>
        <pc:spChg chg="add mod">
          <ac:chgData name="Robertson, Preston" userId="d6b1b24e-66a9-4e00-a5ff-e68ab9528f8b" providerId="ADAL" clId="{D3A1D186-72C0-4F11-9C4E-01FD1CE3BEB7}" dt="2022-05-06T08:21:56.747" v="1343" actId="14100"/>
          <ac:spMkLst>
            <pc:docMk/>
            <pc:sldMk cId="2177941056" sldId="272"/>
            <ac:spMk id="10" creationId="{C869288A-F428-F0C7-C2AA-246881C1BB5D}"/>
          </ac:spMkLst>
        </pc:spChg>
        <pc:picChg chg="add del mod">
          <ac:chgData name="Robertson, Preston" userId="d6b1b24e-66a9-4e00-a5ff-e68ab9528f8b" providerId="ADAL" clId="{D3A1D186-72C0-4F11-9C4E-01FD1CE3BEB7}" dt="2022-05-06T08:07:19.955" v="855" actId="478"/>
          <ac:picMkLst>
            <pc:docMk/>
            <pc:sldMk cId="2177941056" sldId="272"/>
            <ac:picMk id="5" creationId="{F8FEF03E-2C7B-381E-6FDC-12CA7E910F11}"/>
          </ac:picMkLst>
        </pc:picChg>
        <pc:picChg chg="add del mod modCrop">
          <ac:chgData name="Robertson, Preston" userId="d6b1b24e-66a9-4e00-a5ff-e68ab9528f8b" providerId="ADAL" clId="{D3A1D186-72C0-4F11-9C4E-01FD1CE3BEB7}" dt="2022-05-06T08:19:50.315" v="1204" actId="478"/>
          <ac:picMkLst>
            <pc:docMk/>
            <pc:sldMk cId="2177941056" sldId="272"/>
            <ac:picMk id="7" creationId="{752E5A05-E948-2692-B1FD-83626FC85B90}"/>
          </ac:picMkLst>
        </pc:picChg>
        <pc:picChg chg="add mod">
          <ac:chgData name="Robertson, Preston" userId="d6b1b24e-66a9-4e00-a5ff-e68ab9528f8b" providerId="ADAL" clId="{D3A1D186-72C0-4F11-9C4E-01FD1CE3BEB7}" dt="2022-05-06T08:20:35.151" v="1223" actId="1076"/>
          <ac:picMkLst>
            <pc:docMk/>
            <pc:sldMk cId="2177941056" sldId="272"/>
            <ac:picMk id="11" creationId="{2E58A607-C765-5718-5694-B633EE5CB690}"/>
          </ac:picMkLst>
        </pc:picChg>
      </pc:sldChg>
      <pc:sldChg chg="addSp modSp add mod">
        <pc:chgData name="Robertson, Preston" userId="d6b1b24e-66a9-4e00-a5ff-e68ab9528f8b" providerId="ADAL" clId="{D3A1D186-72C0-4F11-9C4E-01FD1CE3BEB7}" dt="2022-05-06T08:35:23.567" v="1604" actId="20577"/>
        <pc:sldMkLst>
          <pc:docMk/>
          <pc:sldMk cId="2417160619" sldId="273"/>
        </pc:sldMkLst>
        <pc:spChg chg="mod">
          <ac:chgData name="Robertson, Preston" userId="d6b1b24e-66a9-4e00-a5ff-e68ab9528f8b" providerId="ADAL" clId="{D3A1D186-72C0-4F11-9C4E-01FD1CE3BEB7}" dt="2022-05-06T07:51:44.888" v="146" actId="255"/>
          <ac:spMkLst>
            <pc:docMk/>
            <pc:sldMk cId="2417160619" sldId="273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8:35:23.567" v="1604" actId="20577"/>
          <ac:spMkLst>
            <pc:docMk/>
            <pc:sldMk cId="2417160619" sldId="273"/>
            <ac:spMk id="3" creationId="{0993F928-1FF2-7CBD-E8F0-316A074668D3}"/>
          </ac:spMkLst>
        </pc:spChg>
        <pc:picChg chg="add mod modCrop">
          <ac:chgData name="Robertson, Preston" userId="d6b1b24e-66a9-4e00-a5ff-e68ab9528f8b" providerId="ADAL" clId="{D3A1D186-72C0-4F11-9C4E-01FD1CE3BEB7}" dt="2022-05-06T08:08:13.801" v="872" actId="1076"/>
          <ac:picMkLst>
            <pc:docMk/>
            <pc:sldMk cId="2417160619" sldId="273"/>
            <ac:picMk id="5" creationId="{68F7B8FC-E0DE-8FED-C963-34235A898C64}"/>
          </ac:picMkLst>
        </pc:picChg>
        <pc:picChg chg="add mod modCrop">
          <ac:chgData name="Robertson, Preston" userId="d6b1b24e-66a9-4e00-a5ff-e68ab9528f8b" providerId="ADAL" clId="{D3A1D186-72C0-4F11-9C4E-01FD1CE3BEB7}" dt="2022-05-06T08:08:36.776" v="877" actId="1076"/>
          <ac:picMkLst>
            <pc:docMk/>
            <pc:sldMk cId="2417160619" sldId="273"/>
            <ac:picMk id="7" creationId="{80B39FDB-0A03-BCC7-B35F-B888BC256FC0}"/>
          </ac:picMkLst>
        </pc:picChg>
      </pc:sldChg>
      <pc:sldChg chg="addSp modSp add mod ord">
        <pc:chgData name="Robertson, Preston" userId="d6b1b24e-66a9-4e00-a5ff-e68ab9528f8b" providerId="ADAL" clId="{D3A1D186-72C0-4F11-9C4E-01FD1CE3BEB7}" dt="2022-05-06T08:30:54.475" v="1488" actId="20577"/>
        <pc:sldMkLst>
          <pc:docMk/>
          <pc:sldMk cId="2741802858" sldId="274"/>
        </pc:sldMkLst>
        <pc:spChg chg="mod">
          <ac:chgData name="Robertson, Preston" userId="d6b1b24e-66a9-4e00-a5ff-e68ab9528f8b" providerId="ADAL" clId="{D3A1D186-72C0-4F11-9C4E-01FD1CE3BEB7}" dt="2022-05-06T07:51:52.634" v="147" actId="255"/>
          <ac:spMkLst>
            <pc:docMk/>
            <pc:sldMk cId="2741802858" sldId="274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8:30:54.475" v="1488" actId="20577"/>
          <ac:spMkLst>
            <pc:docMk/>
            <pc:sldMk cId="2741802858" sldId="274"/>
            <ac:spMk id="3" creationId="{0993F928-1FF2-7CBD-E8F0-316A074668D3}"/>
          </ac:spMkLst>
        </pc:spChg>
        <pc:picChg chg="add mod modCrop">
          <ac:chgData name="Robertson, Preston" userId="d6b1b24e-66a9-4e00-a5ff-e68ab9528f8b" providerId="ADAL" clId="{D3A1D186-72C0-4F11-9C4E-01FD1CE3BEB7}" dt="2022-05-06T08:08:00.117" v="869" actId="1076"/>
          <ac:picMkLst>
            <pc:docMk/>
            <pc:sldMk cId="2741802858" sldId="274"/>
            <ac:picMk id="5" creationId="{1B744AD6-DC07-B0C7-D750-9C05F55C0E30}"/>
          </ac:picMkLst>
        </pc:picChg>
        <pc:picChg chg="add mod">
          <ac:chgData name="Robertson, Preston" userId="d6b1b24e-66a9-4e00-a5ff-e68ab9528f8b" providerId="ADAL" clId="{D3A1D186-72C0-4F11-9C4E-01FD1CE3BEB7}" dt="2022-05-06T08:08:01.518" v="870" actId="1076"/>
          <ac:picMkLst>
            <pc:docMk/>
            <pc:sldMk cId="2741802858" sldId="274"/>
            <ac:picMk id="6" creationId="{B22139B4-E698-7C46-DFB6-4841FFEC4F5E}"/>
          </ac:picMkLst>
        </pc:picChg>
      </pc:sldChg>
      <pc:sldChg chg="addSp modSp add mod">
        <pc:chgData name="Robertson, Preston" userId="d6b1b24e-66a9-4e00-a5ff-e68ab9528f8b" providerId="ADAL" clId="{D3A1D186-72C0-4F11-9C4E-01FD1CE3BEB7}" dt="2022-05-06T08:41:24.815" v="1734" actId="33524"/>
        <pc:sldMkLst>
          <pc:docMk/>
          <pc:sldMk cId="2200270278" sldId="275"/>
        </pc:sldMkLst>
        <pc:spChg chg="mod">
          <ac:chgData name="Robertson, Preston" userId="d6b1b24e-66a9-4e00-a5ff-e68ab9528f8b" providerId="ADAL" clId="{D3A1D186-72C0-4F11-9C4E-01FD1CE3BEB7}" dt="2022-05-06T07:51:35.020" v="145" actId="255"/>
          <ac:spMkLst>
            <pc:docMk/>
            <pc:sldMk cId="2200270278" sldId="275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8:41:24.815" v="1734" actId="33524"/>
          <ac:spMkLst>
            <pc:docMk/>
            <pc:sldMk cId="2200270278" sldId="275"/>
            <ac:spMk id="3" creationId="{0993F928-1FF2-7CBD-E8F0-316A074668D3}"/>
          </ac:spMkLst>
        </pc:spChg>
        <pc:picChg chg="add mod">
          <ac:chgData name="Robertson, Preston" userId="d6b1b24e-66a9-4e00-a5ff-e68ab9528f8b" providerId="ADAL" clId="{D3A1D186-72C0-4F11-9C4E-01FD1CE3BEB7}" dt="2022-05-06T08:08:48.804" v="881" actId="1076"/>
          <ac:picMkLst>
            <pc:docMk/>
            <pc:sldMk cId="2200270278" sldId="275"/>
            <ac:picMk id="5" creationId="{BFE728D3-9DCD-7460-03D0-135370916123}"/>
          </ac:picMkLst>
        </pc:picChg>
        <pc:picChg chg="add mod">
          <ac:chgData name="Robertson, Preston" userId="d6b1b24e-66a9-4e00-a5ff-e68ab9528f8b" providerId="ADAL" clId="{D3A1D186-72C0-4F11-9C4E-01FD1CE3BEB7}" dt="2022-05-06T08:09:07.075" v="885" actId="1076"/>
          <ac:picMkLst>
            <pc:docMk/>
            <pc:sldMk cId="2200270278" sldId="275"/>
            <ac:picMk id="7" creationId="{823A7DC6-69CB-195F-C261-03F120C8BA9D}"/>
          </ac:picMkLst>
        </pc:picChg>
      </pc:sldChg>
      <pc:sldChg chg="addSp modSp add mod modNotesTx">
        <pc:chgData name="Robertson, Preston" userId="d6b1b24e-66a9-4e00-a5ff-e68ab9528f8b" providerId="ADAL" clId="{D3A1D186-72C0-4F11-9C4E-01FD1CE3BEB7}" dt="2022-05-06T08:47:37.481" v="1921" actId="33524"/>
        <pc:sldMkLst>
          <pc:docMk/>
          <pc:sldMk cId="867724085" sldId="276"/>
        </pc:sldMkLst>
        <pc:spChg chg="mod">
          <ac:chgData name="Robertson, Preston" userId="d6b1b24e-66a9-4e00-a5ff-e68ab9528f8b" providerId="ADAL" clId="{D3A1D186-72C0-4F11-9C4E-01FD1CE3BEB7}" dt="2022-05-06T07:52:18.057" v="163" actId="20577"/>
          <ac:spMkLst>
            <pc:docMk/>
            <pc:sldMk cId="867724085" sldId="276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8:47:37.481" v="1921" actId="33524"/>
          <ac:spMkLst>
            <pc:docMk/>
            <pc:sldMk cId="867724085" sldId="276"/>
            <ac:spMk id="3" creationId="{0993F928-1FF2-7CBD-E8F0-316A074668D3}"/>
          </ac:spMkLst>
        </pc:spChg>
        <pc:picChg chg="add mod">
          <ac:chgData name="Robertson, Preston" userId="d6b1b24e-66a9-4e00-a5ff-e68ab9528f8b" providerId="ADAL" clId="{D3A1D186-72C0-4F11-9C4E-01FD1CE3BEB7}" dt="2022-05-06T08:43:32.195" v="1773" actId="1076"/>
          <ac:picMkLst>
            <pc:docMk/>
            <pc:sldMk cId="867724085" sldId="276"/>
            <ac:picMk id="5" creationId="{ABB17626-BFF7-381A-2D53-71192243369A}"/>
          </ac:picMkLst>
        </pc:picChg>
        <pc:picChg chg="add mod">
          <ac:chgData name="Robertson, Preston" userId="d6b1b24e-66a9-4e00-a5ff-e68ab9528f8b" providerId="ADAL" clId="{D3A1D186-72C0-4F11-9C4E-01FD1CE3BEB7}" dt="2022-05-06T08:42:58.455" v="1771" actId="1076"/>
          <ac:picMkLst>
            <pc:docMk/>
            <pc:sldMk cId="867724085" sldId="276"/>
            <ac:picMk id="1026" creationId="{B3C057C7-E987-99F5-6095-96CFAC1D8CF2}"/>
          </ac:picMkLst>
        </pc:picChg>
      </pc:sldChg>
      <pc:sldChg chg="addSp delSp modSp add mod">
        <pc:chgData name="Robertson, Preston" userId="d6b1b24e-66a9-4e00-a5ff-e68ab9528f8b" providerId="ADAL" clId="{D3A1D186-72C0-4F11-9C4E-01FD1CE3BEB7}" dt="2022-05-06T08:53:35.480" v="2304" actId="1076"/>
        <pc:sldMkLst>
          <pc:docMk/>
          <pc:sldMk cId="3478087691" sldId="277"/>
        </pc:sldMkLst>
        <pc:spChg chg="mod">
          <ac:chgData name="Robertson, Preston" userId="d6b1b24e-66a9-4e00-a5ff-e68ab9528f8b" providerId="ADAL" clId="{D3A1D186-72C0-4F11-9C4E-01FD1CE3BEB7}" dt="2022-05-06T07:52:38.911" v="172" actId="20577"/>
          <ac:spMkLst>
            <pc:docMk/>
            <pc:sldMk cId="3478087691" sldId="277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08:53:28.631" v="2300" actId="27636"/>
          <ac:spMkLst>
            <pc:docMk/>
            <pc:sldMk cId="3478087691" sldId="277"/>
            <ac:spMk id="3" creationId="{0993F928-1FF2-7CBD-E8F0-316A074668D3}"/>
          </ac:spMkLst>
        </pc:spChg>
        <pc:picChg chg="add mod">
          <ac:chgData name="Robertson, Preston" userId="d6b1b24e-66a9-4e00-a5ff-e68ab9528f8b" providerId="ADAL" clId="{D3A1D186-72C0-4F11-9C4E-01FD1CE3BEB7}" dt="2022-05-06T08:53:34.389" v="2303" actId="1076"/>
          <ac:picMkLst>
            <pc:docMk/>
            <pc:sldMk cId="3478087691" sldId="277"/>
            <ac:picMk id="5" creationId="{A48AB53A-158B-EDB7-3FA4-FB6BB987B22A}"/>
          </ac:picMkLst>
        </pc:picChg>
        <pc:picChg chg="add del mod">
          <ac:chgData name="Robertson, Preston" userId="d6b1b24e-66a9-4e00-a5ff-e68ab9528f8b" providerId="ADAL" clId="{D3A1D186-72C0-4F11-9C4E-01FD1CE3BEB7}" dt="2022-05-06T08:06:25.844" v="834" actId="478"/>
          <ac:picMkLst>
            <pc:docMk/>
            <pc:sldMk cId="3478087691" sldId="277"/>
            <ac:picMk id="7" creationId="{93F65F50-1EE1-7ADB-E1FE-12D665B87F36}"/>
          </ac:picMkLst>
        </pc:picChg>
        <pc:picChg chg="add del mod">
          <ac:chgData name="Robertson, Preston" userId="d6b1b24e-66a9-4e00-a5ff-e68ab9528f8b" providerId="ADAL" clId="{D3A1D186-72C0-4F11-9C4E-01FD1CE3BEB7}" dt="2022-05-06T08:06:37.964" v="840" actId="478"/>
          <ac:picMkLst>
            <pc:docMk/>
            <pc:sldMk cId="3478087691" sldId="277"/>
            <ac:picMk id="9" creationId="{77A76466-6F41-5CBE-0064-9B8F87521CFD}"/>
          </ac:picMkLst>
        </pc:picChg>
        <pc:picChg chg="add mod">
          <ac:chgData name="Robertson, Preston" userId="d6b1b24e-66a9-4e00-a5ff-e68ab9528f8b" providerId="ADAL" clId="{D3A1D186-72C0-4F11-9C4E-01FD1CE3BEB7}" dt="2022-05-06T08:53:35.480" v="2304" actId="1076"/>
          <ac:picMkLst>
            <pc:docMk/>
            <pc:sldMk cId="3478087691" sldId="277"/>
            <ac:picMk id="11" creationId="{B1FBDEA8-E0F8-D2C4-CF36-2D5C16526537}"/>
          </ac:picMkLst>
        </pc:picChg>
        <pc:picChg chg="add del">
          <ac:chgData name="Robertson, Preston" userId="d6b1b24e-66a9-4e00-a5ff-e68ab9528f8b" providerId="ADAL" clId="{D3A1D186-72C0-4F11-9C4E-01FD1CE3BEB7}" dt="2022-05-06T08:48:46.262" v="1942" actId="22"/>
          <ac:picMkLst>
            <pc:docMk/>
            <pc:sldMk cId="3478087691" sldId="277"/>
            <ac:picMk id="13" creationId="{29E0CB35-BBE7-A83A-7A56-389CEF70602E}"/>
          </ac:picMkLst>
        </pc:picChg>
      </pc:sldChg>
      <pc:sldChg chg="addSp delSp modSp add mod">
        <pc:chgData name="Robertson, Preston" userId="d6b1b24e-66a9-4e00-a5ff-e68ab9528f8b" providerId="ADAL" clId="{D3A1D186-72C0-4F11-9C4E-01FD1CE3BEB7}" dt="2022-05-06T12:02:23.281" v="3027" actId="1076"/>
        <pc:sldMkLst>
          <pc:docMk/>
          <pc:sldMk cId="2444972823" sldId="278"/>
        </pc:sldMkLst>
        <pc:spChg chg="mod">
          <ac:chgData name="Robertson, Preston" userId="d6b1b24e-66a9-4e00-a5ff-e68ab9528f8b" providerId="ADAL" clId="{D3A1D186-72C0-4F11-9C4E-01FD1CE3BEB7}" dt="2022-05-06T07:52:55.371" v="206" actId="20577"/>
          <ac:spMkLst>
            <pc:docMk/>
            <pc:sldMk cId="2444972823" sldId="278"/>
            <ac:spMk id="2" creationId="{E4EC5C92-5ACC-45D0-2699-73FFE335427B}"/>
          </ac:spMkLst>
        </pc:spChg>
        <pc:spChg chg="del mod">
          <ac:chgData name="Robertson, Preston" userId="d6b1b24e-66a9-4e00-a5ff-e68ab9528f8b" providerId="ADAL" clId="{D3A1D186-72C0-4F11-9C4E-01FD1CE3BEB7}" dt="2022-05-06T12:02:12.619" v="3023" actId="478"/>
          <ac:spMkLst>
            <pc:docMk/>
            <pc:sldMk cId="2444972823" sldId="278"/>
            <ac:spMk id="3" creationId="{0993F928-1FF2-7CBD-E8F0-316A074668D3}"/>
          </ac:spMkLst>
        </pc:spChg>
        <pc:spChg chg="add del mod">
          <ac:chgData name="Robertson, Preston" userId="d6b1b24e-66a9-4e00-a5ff-e68ab9528f8b" providerId="ADAL" clId="{D3A1D186-72C0-4F11-9C4E-01FD1CE3BEB7}" dt="2022-05-06T12:02:14.422" v="3024" actId="478"/>
          <ac:spMkLst>
            <pc:docMk/>
            <pc:sldMk cId="2444972823" sldId="278"/>
            <ac:spMk id="7" creationId="{28E52A9E-409C-8B31-442F-632DE3CCA47C}"/>
          </ac:spMkLst>
        </pc:spChg>
        <pc:graphicFrameChg chg="add del mod modGraphic">
          <ac:chgData name="Robertson, Preston" userId="d6b1b24e-66a9-4e00-a5ff-e68ab9528f8b" providerId="ADAL" clId="{D3A1D186-72C0-4F11-9C4E-01FD1CE3BEB7}" dt="2022-05-06T11:18:48.784" v="2395" actId="478"/>
          <ac:graphicFrameMkLst>
            <pc:docMk/>
            <pc:sldMk cId="2444972823" sldId="278"/>
            <ac:graphicFrameMk id="4" creationId="{B553BF31-D600-3E08-9872-D0A3C016FC99}"/>
          </ac:graphicFrameMkLst>
        </pc:graphicFrameChg>
        <pc:graphicFrameChg chg="add mod modGraphic">
          <ac:chgData name="Robertson, Preston" userId="d6b1b24e-66a9-4e00-a5ff-e68ab9528f8b" providerId="ADAL" clId="{D3A1D186-72C0-4F11-9C4E-01FD1CE3BEB7}" dt="2022-05-06T12:02:23.281" v="3027" actId="1076"/>
          <ac:graphicFrameMkLst>
            <pc:docMk/>
            <pc:sldMk cId="2444972823" sldId="278"/>
            <ac:graphicFrameMk id="5" creationId="{B9ECC074-A104-AD44-E86D-18D9EEC76DE1}"/>
          </ac:graphicFrameMkLst>
        </pc:graphicFrameChg>
        <pc:picChg chg="add mod">
          <ac:chgData name="Robertson, Preston" userId="d6b1b24e-66a9-4e00-a5ff-e68ab9528f8b" providerId="ADAL" clId="{D3A1D186-72C0-4F11-9C4E-01FD1CE3BEB7}" dt="2022-05-06T11:13:12.433" v="2307" actId="1076"/>
          <ac:picMkLst>
            <pc:docMk/>
            <pc:sldMk cId="2444972823" sldId="278"/>
            <ac:picMk id="3074" creationId="{E26FF950-06B5-713A-1851-8DB3BFFEBE76}"/>
          </ac:picMkLst>
        </pc:picChg>
        <pc:picChg chg="add del mod">
          <ac:chgData name="Robertson, Preston" userId="d6b1b24e-66a9-4e00-a5ff-e68ab9528f8b" providerId="ADAL" clId="{D3A1D186-72C0-4F11-9C4E-01FD1CE3BEB7}" dt="2022-05-06T11:14:34.505" v="2310" actId="478"/>
          <ac:picMkLst>
            <pc:docMk/>
            <pc:sldMk cId="2444972823" sldId="278"/>
            <ac:picMk id="3076" creationId="{622776D0-332C-F00D-780D-CDACF949069A}"/>
          </ac:picMkLst>
        </pc:picChg>
        <pc:picChg chg="add mod">
          <ac:chgData name="Robertson, Preston" userId="d6b1b24e-66a9-4e00-a5ff-e68ab9528f8b" providerId="ADAL" clId="{D3A1D186-72C0-4F11-9C4E-01FD1CE3BEB7}" dt="2022-05-06T11:14:37.664" v="2312" actId="1076"/>
          <ac:picMkLst>
            <pc:docMk/>
            <pc:sldMk cId="2444972823" sldId="278"/>
            <ac:picMk id="3078" creationId="{4CCC104C-B45A-A64C-9ECC-E43A7586D407}"/>
          </ac:picMkLst>
        </pc:picChg>
      </pc:sldChg>
      <pc:sldChg chg="modSp add mod">
        <pc:chgData name="Robertson, Preston" userId="d6b1b24e-66a9-4e00-a5ff-e68ab9528f8b" providerId="ADAL" clId="{D3A1D186-72C0-4F11-9C4E-01FD1CE3BEB7}" dt="2022-05-06T12:04:51.576" v="3095" actId="114"/>
        <pc:sldMkLst>
          <pc:docMk/>
          <pc:sldMk cId="3012469622" sldId="279"/>
        </pc:sldMkLst>
        <pc:spChg chg="mod">
          <ac:chgData name="Robertson, Preston" userId="d6b1b24e-66a9-4e00-a5ff-e68ab9528f8b" providerId="ADAL" clId="{D3A1D186-72C0-4F11-9C4E-01FD1CE3BEB7}" dt="2022-05-06T07:53:05.195" v="225" actId="20577"/>
          <ac:spMkLst>
            <pc:docMk/>
            <pc:sldMk cId="3012469622" sldId="279"/>
            <ac:spMk id="2" creationId="{E4EC5C92-5ACC-45D0-2699-73FFE335427B}"/>
          </ac:spMkLst>
        </pc:spChg>
        <pc:spChg chg="mod">
          <ac:chgData name="Robertson, Preston" userId="d6b1b24e-66a9-4e00-a5ff-e68ab9528f8b" providerId="ADAL" clId="{D3A1D186-72C0-4F11-9C4E-01FD1CE3BEB7}" dt="2022-05-06T12:04:51.576" v="3095" actId="114"/>
          <ac:spMkLst>
            <pc:docMk/>
            <pc:sldMk cId="3012469622" sldId="279"/>
            <ac:spMk id="3" creationId="{0993F928-1FF2-7CBD-E8F0-316A074668D3}"/>
          </ac:spMkLst>
        </pc:spChg>
      </pc:sldChg>
      <pc:sldMasterChg chg="modSp mod">
        <pc:chgData name="Robertson, Preston" userId="d6b1b24e-66a9-4e00-a5ff-e68ab9528f8b" providerId="ADAL" clId="{D3A1D186-72C0-4F11-9C4E-01FD1CE3BEB7}" dt="2022-05-06T07:48:33.627" v="13" actId="20577"/>
        <pc:sldMasterMkLst>
          <pc:docMk/>
          <pc:sldMasterMk cId="1715177975" sldId="2147483660"/>
        </pc:sldMasterMkLst>
        <pc:spChg chg="mod">
          <ac:chgData name="Robertson, Preston" userId="d6b1b24e-66a9-4e00-a5ff-e68ab9528f8b" providerId="ADAL" clId="{D3A1D186-72C0-4F11-9C4E-01FD1CE3BEB7}" dt="2022-05-06T07:48:33.627" v="13" actId="20577"/>
          <ac:spMkLst>
            <pc:docMk/>
            <pc:sldMasterMk cId="1715177975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4515-329F-4464-BF72-08DB5004AE5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16C5-6B79-4E0D-B3CB-18FD1DCA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ourself, what we do and the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B7746-7AB4-4E22-98C1-B156F1B8C8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2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</a:t>
            </a:r>
            <a:r>
              <a:rPr lang="en-US" dirty="0" err="1">
                <a:effectLst/>
                <a:latin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Arial" panose="020B0604020202020204" pitchFamily="34" charset="0"/>
              </a:rPr>
              <a:t> function was chosen due to its overwhelming popularity in most neural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networks, and its exploding gradient. The LSTM model’s reaction to an exploding gradient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is important to see in this experiment. Another function with an exploding gradient, the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Swish was chosen due to the negative side having very valuable gradient information. The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comparison between the </a:t>
            </a:r>
            <a:r>
              <a:rPr lang="en-US" dirty="0" err="1">
                <a:effectLst/>
                <a:latin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Arial" panose="020B0604020202020204" pitchFamily="34" charset="0"/>
              </a:rPr>
              <a:t> Function and the Swish function will show how important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”swish” in the Swish function is in the LSTM. The Swish was also chosen since it is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apart of the Squish function, and comparing them will show how important the differences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are. Finally, the SoftMax function was chosen due to its vanishing gradient and it also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being apart of the Squish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16C5-6B79-4E0D-B3CB-18FD1DCAB7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743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94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3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8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3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08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135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27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8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5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9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29934" y="6045108"/>
            <a:ext cx="338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IE 8990 Final Project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2022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59FDA9-F8BE-4BB0-82E2-90EAB866AD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" y="5943048"/>
            <a:ext cx="5161922" cy="97047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699EE6-524C-4FDD-A23D-266B02DA9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2132" y="169632"/>
            <a:ext cx="780535" cy="425681"/>
          </a:xfrm>
          <a:prstGeom prst="rect">
            <a:avLst/>
          </a:prstGeom>
        </p:spPr>
        <p:txBody>
          <a:bodyPr/>
          <a:lstStyle/>
          <a:p>
            <a:fld id="{5B97EBFB-D3D3-45E4-9993-F6DFFFA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5543" y="1930623"/>
            <a:ext cx="10580914" cy="10980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Analysis of the LSTM to Update the Forget Gate to Improve Pattern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31543-BF76-4A34-8320-1854E3A55251}"/>
              </a:ext>
            </a:extLst>
          </p:cNvPr>
          <p:cNvSpPr txBox="1"/>
          <p:nvPr/>
        </p:nvSpPr>
        <p:spPr>
          <a:xfrm>
            <a:off x="805543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 Preston Robertson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Experimental 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FF950-06B5-713A-1851-8DB3BFFE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29" y="619125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CC104C-B45A-A64C-9ECC-E43A7586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29" y="3203121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CC074-A104-AD44-E86D-18D9EEC76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54628"/>
              </p:ext>
            </p:extLst>
          </p:nvPr>
        </p:nvGraphicFramePr>
        <p:xfrm>
          <a:off x="1118821" y="1580712"/>
          <a:ext cx="5386754" cy="356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06">
                  <a:extLst>
                    <a:ext uri="{9D8B030D-6E8A-4147-A177-3AD203B41FA5}">
                      <a16:colId xmlns:a16="http://schemas.microsoft.com/office/drawing/2014/main" val="2215182650"/>
                    </a:ext>
                  </a:extLst>
                </a:gridCol>
                <a:gridCol w="1331816">
                  <a:extLst>
                    <a:ext uri="{9D8B030D-6E8A-4147-A177-3AD203B41FA5}">
                      <a16:colId xmlns:a16="http://schemas.microsoft.com/office/drawing/2014/main" val="4001280581"/>
                    </a:ext>
                  </a:extLst>
                </a:gridCol>
                <a:gridCol w="1331816">
                  <a:extLst>
                    <a:ext uri="{9D8B030D-6E8A-4147-A177-3AD203B41FA5}">
                      <a16:colId xmlns:a16="http://schemas.microsoft.com/office/drawing/2014/main" val="1458555497"/>
                    </a:ext>
                  </a:extLst>
                </a:gridCol>
                <a:gridCol w="1331816">
                  <a:extLst>
                    <a:ext uri="{9D8B030D-6E8A-4147-A177-3AD203B41FA5}">
                      <a16:colId xmlns:a16="http://schemas.microsoft.com/office/drawing/2014/main" val="1706035121"/>
                    </a:ext>
                  </a:extLst>
                </a:gridCol>
              </a:tblGrid>
              <a:tr h="560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Activation 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22214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Base 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0.03406</a:t>
                      </a:r>
                      <a:endParaRPr lang="en-U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0.9911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69869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Squish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0.0379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0.9886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64354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Squish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0.0389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0.9897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0021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0.0420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/>
                        <a:t>0.9872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22411"/>
                  </a:ext>
                </a:extLst>
              </a:tr>
              <a:tr h="333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Recurrent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0.1710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0.9424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07045"/>
                  </a:ext>
                </a:extLst>
              </a:tr>
              <a:tr h="333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Swish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0.0365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0.9882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66094"/>
                  </a:ext>
                </a:extLst>
              </a:tr>
              <a:tr h="333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Swish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Recurrent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1.5770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/>
                        <a:t>0.4990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62538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2.3009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0.1134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6519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Recurrent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2.3010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0.1135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7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Results:</a:t>
            </a:r>
          </a:p>
          <a:p>
            <a:pPr marL="0" indent="0">
              <a:buNone/>
            </a:pPr>
            <a:r>
              <a:rPr lang="en-US" dirty="0"/>
              <a:t>The Squish and Swish in the main were top contenders for beating out the base model. </a:t>
            </a:r>
          </a:p>
          <a:p>
            <a:pPr marL="0" indent="0">
              <a:buNone/>
            </a:pPr>
            <a:r>
              <a:rPr lang="en-US" i="1" dirty="0"/>
              <a:t>*It seems like the negative component in the main activation function can be of tremendous value.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The Swish/Squish's derivative change in the negative component can also prevent learning slowdown.</a:t>
            </a:r>
          </a:p>
          <a:p>
            <a:pPr marL="0" indent="0">
              <a:buNone/>
            </a:pPr>
            <a:r>
              <a:rPr lang="en-US" i="1" dirty="0"/>
              <a:t>*This can be seen through both of there quick convergence rate to the high accuracy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thing to not is that the SoftMax function failed, this possibly due to error in calculations or function calling</a:t>
            </a:r>
          </a:p>
          <a:p>
            <a:pPr marL="0" indent="0">
              <a:buNone/>
            </a:pPr>
            <a:r>
              <a:rPr lang="en-US" i="1" dirty="0"/>
              <a:t>*However, the recurrent failure of the Swish leads to question of maybe the negative values from the Swish and SoftMax functions led to the convergence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major notable result is that the exploding gradient performed almost as well as the vanishing gradient activation functions. This shows that adjusting/tuning the Squish function will most likely lead to great success. </a:t>
            </a:r>
          </a:p>
        </p:txBody>
      </p:sp>
    </p:spTree>
    <p:extLst>
      <p:ext uri="{BB962C8B-B14F-4D97-AF65-F5344CB8AC3E}">
        <p14:creationId xmlns:p14="http://schemas.microsoft.com/office/powerpoint/2010/main" val="301246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583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Possible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438834"/>
            <a:ext cx="53708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1:</a:t>
            </a:r>
            <a:endParaRPr lang="en-US" dirty="0"/>
          </a:p>
          <a:p>
            <a:r>
              <a:rPr lang="en-US" dirty="0"/>
              <a:t>Taking the derivative at each point in the k iteration, instead of taking the values. </a:t>
            </a:r>
          </a:p>
          <a:p>
            <a:r>
              <a:rPr lang="en-US" dirty="0"/>
              <a:t>*</a:t>
            </a:r>
            <a:r>
              <a:rPr lang="en-US" i="1" dirty="0"/>
              <a:t>The derivative/gradient will give more useful information but will be much harder to implement. (starting small)</a:t>
            </a:r>
          </a:p>
          <a:p>
            <a:endParaRPr lang="en-US" i="1" dirty="0"/>
          </a:p>
          <a:p>
            <a:r>
              <a:rPr lang="en-US" b="1" dirty="0"/>
              <a:t>Solution 2:</a:t>
            </a:r>
          </a:p>
          <a:p>
            <a:r>
              <a:rPr lang="en-US" dirty="0"/>
              <a:t>Implementing a small neural network to detect trends/support vectors to find mt and relay that information to the current cell. </a:t>
            </a:r>
          </a:p>
          <a:p>
            <a:r>
              <a:rPr lang="en-US" i="1" dirty="0"/>
              <a:t>*This would be theoretically more beneficial then averaging the next “k” cell states after mt. </a:t>
            </a:r>
          </a:p>
          <a:p>
            <a:endParaRPr lang="en-US" i="1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E11EE-B6D2-4870-966D-37AF28FEA121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18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Objective: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Set-up: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Conclusion: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Analyze and hypothesize how and why the different activation functions have different effects on the LSTM model.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Outline: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Squish Activation Function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1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8" y="1600201"/>
            <a:ext cx="5481732" cy="39507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</a:p>
          <a:p>
            <a:pPr marL="0" indent="0">
              <a:buNone/>
            </a:pPr>
            <a:r>
              <a:rPr lang="en-US" dirty="0"/>
              <a:t>The problem of analyzing time-series based data has been a goal of researchers, since normal artificial neural network learning can not be directly applied.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dirty="0"/>
              <a:t>The architecture of the recurrent neural network (RNN) allows for a feed-forward network that learns from results from previous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change to architecture allows for new types of data to be analyzed, such as: video, speech, vibrations, robot control, sign language translation, etc.</a:t>
            </a:r>
          </a:p>
        </p:txBody>
      </p:sp>
      <p:pic>
        <p:nvPicPr>
          <p:cNvPr id="2050" name="Picture 2" descr="Introduction to the Fundamentals of Time Series Data and Analysis - Aptech">
            <a:extLst>
              <a:ext uri="{FF2B5EF4-FFF2-40B4-BE49-F238E27FC236}">
                <a16:creationId xmlns:a16="http://schemas.microsoft.com/office/drawing/2014/main" id="{669256E4-53D0-57C0-3828-217A8312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32" y="84296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219F74-A4FA-9B73-A740-9DCEA3482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601" y="2646483"/>
            <a:ext cx="4240635" cy="2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Literature Review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69288A-F428-F0C7-C2AA-246881C1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8" y="1600201"/>
            <a:ext cx="5344882" cy="39507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RNN Problem:</a:t>
            </a:r>
          </a:p>
          <a:p>
            <a:pPr marL="0" indent="0">
              <a:buNone/>
            </a:pPr>
            <a:r>
              <a:rPr lang="en-US" dirty="0"/>
              <a:t>The RNN model has a common issue of vanishing gradient over the course of training. </a:t>
            </a:r>
          </a:p>
          <a:p>
            <a:pPr marL="0" indent="0">
              <a:buNone/>
            </a:pPr>
            <a:r>
              <a:rPr lang="en-US" i="1" dirty="0"/>
              <a:t>*This vanishing gradient refers to the learning slowdown of the model.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dirty="0"/>
              <a:t>LSTM:</a:t>
            </a:r>
          </a:p>
          <a:p>
            <a:pPr marL="0" indent="0">
              <a:buNone/>
            </a:pPr>
            <a:r>
              <a:rPr lang="en-US" dirty="0"/>
              <a:t>The LSTM was initially created in 1996 to help combat the vanishing gradient.</a:t>
            </a:r>
          </a:p>
          <a:p>
            <a:pPr marL="0" indent="0">
              <a:buNone/>
            </a:pPr>
            <a:r>
              <a:rPr lang="en-US" i="1" dirty="0"/>
              <a:t>*The original LSTM model initially only added the cell state to the RNN model.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The LSTM is made from 3 parts:</a:t>
            </a:r>
          </a:p>
          <a:p>
            <a:r>
              <a:rPr lang="en-US" dirty="0"/>
              <a:t>The Forget Gate</a:t>
            </a:r>
          </a:p>
          <a:p>
            <a:r>
              <a:rPr lang="en-US" dirty="0"/>
              <a:t>The Input Gate</a:t>
            </a:r>
          </a:p>
          <a:p>
            <a:r>
              <a:rPr lang="en-US" dirty="0"/>
              <a:t>The Output Gate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E58A607-C765-5718-5694-B633EE5C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76" y="2091674"/>
            <a:ext cx="5175974" cy="19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Literature Review: Forget Gate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3F928-1FF2-7CBD-E8F0-316A07466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1118" y="1600201"/>
                <a:ext cx="6004246" cy="395072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Purpose:</a:t>
                </a:r>
              </a:p>
              <a:p>
                <a:pPr marL="0" indent="0">
                  <a:buNone/>
                </a:pPr>
                <a:r>
                  <a:rPr lang="en-US" dirty="0"/>
                  <a:t>This is where the previous hidden state,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and the current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are used to determine how much of the previous cell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is kept.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done by multiplying the hidden state and the input by trainable parameters known as weights.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Sigmoid:</a:t>
                </a:r>
              </a:p>
              <a:p>
                <a:pPr marL="0" indent="0">
                  <a:buNone/>
                </a:pPr>
                <a:r>
                  <a:rPr lang="en-US" dirty="0"/>
                  <a:t>This sigmoid activation function can be changed to other activation functions but the gradient of the sigmoid is desirable since it keeps values between 0 and 1.</a:t>
                </a:r>
              </a:p>
              <a:p>
                <a:pPr marL="0" indent="0">
                  <a:buNone/>
                </a:pPr>
                <a:r>
                  <a:rPr lang="en-US" i="1" dirty="0"/>
                  <a:t>*The position held by the sigmoid activation function is known as the recurrent activation function.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3F928-1FF2-7CBD-E8F0-316A07466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118" y="1600201"/>
                <a:ext cx="6004246" cy="3950721"/>
              </a:xfrm>
              <a:blipFill>
                <a:blip r:embed="rId2"/>
                <a:stretch>
                  <a:fillRect l="-812" t="-216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B744AD6-DC07-B0C7-D750-9C05F55C0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2" r="52870"/>
          <a:stretch/>
        </p:blipFill>
        <p:spPr>
          <a:xfrm>
            <a:off x="8691159" y="1417639"/>
            <a:ext cx="1619168" cy="159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2139B4-E698-7C46-DFB6-4841FFEC4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316" y="3266305"/>
            <a:ext cx="3468853" cy="11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Literature Review: Input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7" y="1600201"/>
            <a:ext cx="5344883" cy="39507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Input Gate determines how much should the current cell state change to meet current requirements of the LSTM model.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input gate value is what determines how valuable the new change is to the overall model accuracy. </a:t>
            </a:r>
          </a:p>
          <a:p>
            <a:pPr marL="0" indent="0">
              <a:buNone/>
            </a:pPr>
            <a:r>
              <a:rPr lang="en-US" i="1" dirty="0"/>
              <a:t>*The input gate defaults to using the sigmoid function as the recurrent activation function.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How pt.2: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other value calculated in the input gate step is the suggested change to the cell state. </a:t>
            </a:r>
          </a:p>
          <a:p>
            <a:pPr marL="0" indent="0">
              <a:buNone/>
            </a:pPr>
            <a:r>
              <a:rPr lang="en-US" i="1" dirty="0"/>
              <a:t>*This is determined through using the set activation function on the input values of this step.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F7B8FC-E0DE-8FED-C963-34235A89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9" r="38217"/>
          <a:stretch/>
        </p:blipFill>
        <p:spPr>
          <a:xfrm>
            <a:off x="8470226" y="1417639"/>
            <a:ext cx="2185333" cy="14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39FDB-0A03-BCC7-B35F-B888BC256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0"/>
          <a:stretch/>
        </p:blipFill>
        <p:spPr>
          <a:xfrm>
            <a:off x="7909935" y="3100894"/>
            <a:ext cx="3530948" cy="17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Literature Review: Output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8" y="1600201"/>
            <a:ext cx="5640352" cy="39507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output gate is where the output of the LSTM cell is decided.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How:</a:t>
            </a:r>
          </a:p>
          <a:p>
            <a:pPr marL="0" indent="0">
              <a:buNone/>
            </a:pPr>
            <a:r>
              <a:rPr lang="en-US" dirty="0"/>
              <a:t>The final value is then taken by multiplying this output gate value by the cell state that is filtered through the set activation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Hyperbolic Tangent: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it is a bounded function, it also goes from -1 to 1 instead of the sigmoid function only going from 0 to 1. </a:t>
            </a:r>
          </a:p>
          <a:p>
            <a:pPr marL="0" indent="0">
              <a:buNone/>
            </a:pPr>
            <a:r>
              <a:rPr lang="en-US" i="1" dirty="0"/>
              <a:t>*This has shown to benefit the LSTM model, to have the ability to have a negative cell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What’s Next: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cell is now complete, and the new hidden state and cell state are then used as the input of the next LSTM cell where the process begins anew.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E728D3-9DCD-7460-03D0-13537091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69" y="1348769"/>
            <a:ext cx="2887915" cy="197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A7DC6-69CB-195F-C261-03F120C8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79" y="3750906"/>
            <a:ext cx="2630305" cy="9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8" y="1600201"/>
            <a:ext cx="5453740" cy="395072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Objective: </a:t>
            </a:r>
          </a:p>
          <a:p>
            <a:pPr marL="0" indent="0">
              <a:buNone/>
            </a:pPr>
            <a:r>
              <a:rPr lang="en-US" dirty="0"/>
              <a:t>For the analysis conducted in this project, we will see the different ways that the activation functions can be changed, and how it effects the outcomes.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The change will be made to both the main activation function and to the recurrent activation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How: </a:t>
            </a:r>
          </a:p>
          <a:p>
            <a:pPr marL="0" indent="0">
              <a:buNone/>
            </a:pPr>
            <a:r>
              <a:rPr lang="en-US" dirty="0"/>
              <a:t>The different activation function will be tested at both activation functions to see the effect on the test accuracy. List of activation functions:</a:t>
            </a:r>
          </a:p>
          <a:p>
            <a:r>
              <a:rPr lang="en-US" dirty="0"/>
              <a:t>Swish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SoftMax</a:t>
            </a:r>
          </a:p>
          <a:p>
            <a:r>
              <a:rPr lang="en-US" dirty="0"/>
              <a:t>Squish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Dataset:</a:t>
            </a:r>
          </a:p>
          <a:p>
            <a:pPr marL="0" indent="0">
              <a:buNone/>
            </a:pPr>
            <a:r>
              <a:rPr lang="en-US" dirty="0"/>
              <a:t>The data set chosen to run the experiment is the MNIST data set.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Classification image-based data set that is roughly 60,000 hand drawn images of numbers</a:t>
            </a:r>
            <a:endParaRPr lang="en-US" dirty="0"/>
          </a:p>
        </p:txBody>
      </p:sp>
      <p:pic>
        <p:nvPicPr>
          <p:cNvPr id="1026" name="Picture 2" descr="MNIST database - Wikipedia">
            <a:extLst>
              <a:ext uri="{FF2B5EF4-FFF2-40B4-BE49-F238E27FC236}">
                <a16:creationId xmlns:a16="http://schemas.microsoft.com/office/drawing/2014/main" id="{B3C057C7-E987-99F5-6095-96CFAC1D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1" b="3096"/>
          <a:stretch/>
        </p:blipFill>
        <p:spPr bwMode="auto">
          <a:xfrm>
            <a:off x="7516819" y="1248509"/>
            <a:ext cx="3588461" cy="21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17626-BFF7-381A-2D53-711922433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073" y="3607822"/>
            <a:ext cx="269595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C92-5ACC-45D0-2699-73FFE335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Methodology: Squish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F928-1FF2-7CBD-E8F0-316A074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7" y="1600201"/>
            <a:ext cx="6186014" cy="39507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What is the Squish:</a:t>
            </a:r>
          </a:p>
          <a:p>
            <a:pPr marL="0" indent="0">
              <a:buNone/>
            </a:pPr>
            <a:r>
              <a:rPr lang="en-US" dirty="0"/>
              <a:t>The Squish function is a combination function with the objective of capturing properties from several different activation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How:</a:t>
            </a:r>
          </a:p>
          <a:p>
            <a:pPr marL="0" indent="0">
              <a:buNone/>
            </a:pPr>
            <a:r>
              <a:rPr lang="en-US" dirty="0"/>
              <a:t>The combination can be adjusted through this p value. </a:t>
            </a:r>
          </a:p>
          <a:p>
            <a:pPr marL="0" indent="0">
              <a:buNone/>
            </a:pPr>
            <a:r>
              <a:rPr lang="en-US" i="1" dirty="0"/>
              <a:t>*Where p is a percentage value for how much inclusion of certain variable will there be.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Combination:</a:t>
            </a:r>
          </a:p>
          <a:p>
            <a:pPr marL="0" indent="0">
              <a:buNone/>
            </a:pPr>
            <a:r>
              <a:rPr lang="en-US" dirty="0"/>
              <a:t>The Squish function is a combination of the Swish and SoftMax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For the purposes of this experiment, the p value will be set to 0 since it is already known that bounded functions perform the best.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This is due to time constraints since the average epoch of the Squish is 38x the processing time of the base tanh function.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48AB53A-158B-EDB7-3FA4-FB6BB987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97" y="1427038"/>
            <a:ext cx="2910482" cy="200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BDEA8-E0F8-D2C4-CF36-2D5C1652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04" y="4246306"/>
            <a:ext cx="317226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7691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1321</Words>
  <Application>Microsoft Office PowerPoint</Application>
  <PresentationFormat>Widescreen</PresentationFormat>
  <Paragraphs>193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Palatino Linotype</vt:lpstr>
      <vt:lpstr>MSU_Maroon&amp;Grey</vt:lpstr>
      <vt:lpstr>Analysis of the LSTM to Update the Forget Gate to Improve Pattern Learning</vt:lpstr>
      <vt:lpstr>Outline</vt:lpstr>
      <vt:lpstr>Introduction</vt:lpstr>
      <vt:lpstr>Literature Review</vt:lpstr>
      <vt:lpstr>Literature Review: Forget Gate</vt:lpstr>
      <vt:lpstr>Literature Review: Input Gate</vt:lpstr>
      <vt:lpstr>Literature Review: Output Gate</vt:lpstr>
      <vt:lpstr>Methodology</vt:lpstr>
      <vt:lpstr>Methodology: Squish</vt:lpstr>
      <vt:lpstr>Experimental Results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Abstract Introduction: Describe your research problem, motivation, and contribution Literature Review: Describe the research trend and challenges, how will your approach fill the research gap Proposed Mathematical Model: Formulate the research problem and describe your approach/framework Next Step: Outline your next step plan</dc:title>
  <dc:creator>Robertson, Preston</dc:creator>
  <cp:lastModifiedBy>Robertson, Preston</cp:lastModifiedBy>
  <cp:revision>4</cp:revision>
  <dcterms:created xsi:type="dcterms:W3CDTF">2022-03-22T05:16:34Z</dcterms:created>
  <dcterms:modified xsi:type="dcterms:W3CDTF">2022-05-06T12:05:40Z</dcterms:modified>
</cp:coreProperties>
</file>