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62" r:id="rId3"/>
    <p:sldId id="265" r:id="rId4"/>
    <p:sldId id="266" r:id="rId5"/>
    <p:sldId id="267" r:id="rId6"/>
    <p:sldId id="263" r:id="rId7"/>
    <p:sldId id="264" r:id="rId8"/>
    <p:sldId id="268" r:id="rId9"/>
    <p:sldId id="259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77D7F-C893-4DC9-A092-A4163449F68D}" v="1656" dt="2022-04-25T06:27:36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son, Preston" userId="d6b1b24e-66a9-4e00-a5ff-e68ab9528f8b" providerId="ADAL" clId="{30077D7F-C893-4DC9-A092-A4163449F68D}"/>
    <pc:docChg chg="custSel modSld">
      <pc:chgData name="Robertson, Preston" userId="d6b1b24e-66a9-4e00-a5ff-e68ab9528f8b" providerId="ADAL" clId="{30077D7F-C893-4DC9-A092-A4163449F68D}" dt="2022-04-25T06:27:48.623" v="1910" actId="1076"/>
      <pc:docMkLst>
        <pc:docMk/>
      </pc:docMkLst>
      <pc:sldChg chg="modSp mod">
        <pc:chgData name="Robertson, Preston" userId="d6b1b24e-66a9-4e00-a5ff-e68ab9528f8b" providerId="ADAL" clId="{30077D7F-C893-4DC9-A092-A4163449F68D}" dt="2022-04-25T05:54:29.718" v="28" actId="20577"/>
        <pc:sldMkLst>
          <pc:docMk/>
          <pc:sldMk cId="112694524" sldId="257"/>
        </pc:sldMkLst>
        <pc:spChg chg="mod">
          <ac:chgData name="Robertson, Preston" userId="d6b1b24e-66a9-4e00-a5ff-e68ab9528f8b" providerId="ADAL" clId="{30077D7F-C893-4DC9-A092-A4163449F68D}" dt="2022-04-25T05:54:29.718" v="28" actId="20577"/>
          <ac:spMkLst>
            <pc:docMk/>
            <pc:sldMk cId="112694524" sldId="257"/>
            <ac:spMk id="5" creationId="{00000000-0000-0000-0000-000000000000}"/>
          </ac:spMkLst>
        </pc:spChg>
      </pc:sldChg>
      <pc:sldChg chg="addSp delSp modSp mod">
        <pc:chgData name="Robertson, Preston" userId="d6b1b24e-66a9-4e00-a5ff-e68ab9528f8b" providerId="ADAL" clId="{30077D7F-C893-4DC9-A092-A4163449F68D}" dt="2022-04-25T06:14:33.167" v="1783" actId="20577"/>
        <pc:sldMkLst>
          <pc:docMk/>
          <pc:sldMk cId="1787523531" sldId="262"/>
        </pc:sldMkLst>
        <pc:spChg chg="mod">
          <ac:chgData name="Robertson, Preston" userId="d6b1b24e-66a9-4e00-a5ff-e68ab9528f8b" providerId="ADAL" clId="{30077D7F-C893-4DC9-A092-A4163449F68D}" dt="2022-04-25T06:14:33.167" v="1783" actId="20577"/>
          <ac:spMkLst>
            <pc:docMk/>
            <pc:sldMk cId="1787523531" sldId="262"/>
            <ac:spMk id="6" creationId="{CB1E3CFA-A1E0-40AE-B2A8-ED3255A19B6F}"/>
          </ac:spMkLst>
        </pc:spChg>
        <pc:picChg chg="del mod">
          <ac:chgData name="Robertson, Preston" userId="d6b1b24e-66a9-4e00-a5ff-e68ab9528f8b" providerId="ADAL" clId="{30077D7F-C893-4DC9-A092-A4163449F68D}" dt="2022-04-25T05:57:10.298" v="256" actId="478"/>
          <ac:picMkLst>
            <pc:docMk/>
            <pc:sldMk cId="1787523531" sldId="262"/>
            <ac:picMk id="3" creationId="{5C4CD980-1365-4EF3-9846-BBAF6E27C146}"/>
          </ac:picMkLst>
        </pc:picChg>
        <pc:picChg chg="add mod">
          <ac:chgData name="Robertson, Preston" userId="d6b1b24e-66a9-4e00-a5ff-e68ab9528f8b" providerId="ADAL" clId="{30077D7F-C893-4DC9-A092-A4163449F68D}" dt="2022-04-25T06:03:55.451" v="1080" actId="1076"/>
          <ac:picMkLst>
            <pc:docMk/>
            <pc:sldMk cId="1787523531" sldId="262"/>
            <ac:picMk id="5" creationId="{56462550-B09C-4036-B925-47C00F62A597}"/>
          </ac:picMkLst>
        </pc:picChg>
        <pc:picChg chg="add del mod">
          <ac:chgData name="Robertson, Preston" userId="d6b1b24e-66a9-4e00-a5ff-e68ab9528f8b" providerId="ADAL" clId="{30077D7F-C893-4DC9-A092-A4163449F68D}" dt="2022-04-25T06:05:52.535" v="1115" actId="478"/>
          <ac:picMkLst>
            <pc:docMk/>
            <pc:sldMk cId="1787523531" sldId="262"/>
            <ac:picMk id="9" creationId="{7E80D07A-7196-4104-9089-5FB8CB55AF37}"/>
          </ac:picMkLst>
        </pc:picChg>
        <pc:picChg chg="add mod">
          <ac:chgData name="Robertson, Preston" userId="d6b1b24e-66a9-4e00-a5ff-e68ab9528f8b" providerId="ADAL" clId="{30077D7F-C893-4DC9-A092-A4163449F68D}" dt="2022-04-25T06:06:06.027" v="1124" actId="1582"/>
          <ac:picMkLst>
            <pc:docMk/>
            <pc:sldMk cId="1787523531" sldId="262"/>
            <ac:picMk id="11" creationId="{6E3D2ED2-1A6B-4DC0-8195-D6B87BDCBA44}"/>
          </ac:picMkLst>
        </pc:picChg>
      </pc:sldChg>
      <pc:sldChg chg="addSp delSp modSp mod delAnim">
        <pc:chgData name="Robertson, Preston" userId="d6b1b24e-66a9-4e00-a5ff-e68ab9528f8b" providerId="ADAL" clId="{30077D7F-C893-4DC9-A092-A4163449F68D}" dt="2022-04-25T06:27:48.623" v="1910" actId="1076"/>
        <pc:sldMkLst>
          <pc:docMk/>
          <pc:sldMk cId="3918645669" sldId="263"/>
        </pc:sldMkLst>
        <pc:spChg chg="add del">
          <ac:chgData name="Robertson, Preston" userId="d6b1b24e-66a9-4e00-a5ff-e68ab9528f8b" providerId="ADAL" clId="{30077D7F-C893-4DC9-A092-A4163449F68D}" dt="2022-04-25T06:27:36.921" v="1905"/>
          <ac:spMkLst>
            <pc:docMk/>
            <pc:sldMk cId="3918645669" sldId="263"/>
            <ac:spMk id="2" creationId="{97DAD93E-F6FC-43E0-B3B7-6AE2A6DEB7D1}"/>
          </ac:spMkLst>
        </pc:spChg>
        <pc:spChg chg="mod">
          <ac:chgData name="Robertson, Preston" userId="d6b1b24e-66a9-4e00-a5ff-e68ab9528f8b" providerId="ADAL" clId="{30077D7F-C893-4DC9-A092-A4163449F68D}" dt="2022-04-25T06:27:05.902" v="1899" actId="20577"/>
          <ac:spMkLst>
            <pc:docMk/>
            <pc:sldMk cId="3918645669" sldId="263"/>
            <ac:spMk id="4" creationId="{EB09520B-2AC3-496B-9B96-B50E5D8F35DE}"/>
          </ac:spMkLst>
        </pc:spChg>
        <pc:spChg chg="del">
          <ac:chgData name="Robertson, Preston" userId="d6b1b24e-66a9-4e00-a5ff-e68ab9528f8b" providerId="ADAL" clId="{30077D7F-C893-4DC9-A092-A4163449F68D}" dt="2022-04-25T06:27:10.136" v="1900" actId="478"/>
          <ac:spMkLst>
            <pc:docMk/>
            <pc:sldMk cId="3918645669" sldId="263"/>
            <ac:spMk id="6" creationId="{CB1E3CFA-A1E0-40AE-B2A8-ED3255A19B6F}"/>
          </ac:spMkLst>
        </pc:spChg>
        <pc:picChg chg="add mod">
          <ac:chgData name="Robertson, Preston" userId="d6b1b24e-66a9-4e00-a5ff-e68ab9528f8b" providerId="ADAL" clId="{30077D7F-C893-4DC9-A092-A4163449F68D}" dt="2022-04-25T06:27:48.623" v="1910" actId="1076"/>
          <ac:picMkLst>
            <pc:docMk/>
            <pc:sldMk cId="3918645669" sldId="263"/>
            <ac:picMk id="3" creationId="{96AEEA52-B6A2-46BB-B4E6-99AAE2B247CF}"/>
          </ac:picMkLst>
        </pc:picChg>
        <pc:picChg chg="del">
          <ac:chgData name="Robertson, Preston" userId="d6b1b24e-66a9-4e00-a5ff-e68ab9528f8b" providerId="ADAL" clId="{30077D7F-C893-4DC9-A092-A4163449F68D}" dt="2022-04-25T06:27:12.477" v="1903" actId="478"/>
          <ac:picMkLst>
            <pc:docMk/>
            <pc:sldMk cId="3918645669" sldId="263"/>
            <ac:picMk id="7" creationId="{603644DF-833B-40E4-AC17-BBB4016B4A20}"/>
          </ac:picMkLst>
        </pc:picChg>
        <pc:picChg chg="del mod">
          <ac:chgData name="Robertson, Preston" userId="d6b1b24e-66a9-4e00-a5ff-e68ab9528f8b" providerId="ADAL" clId="{30077D7F-C893-4DC9-A092-A4163449F68D}" dt="2022-04-25T06:27:11.999" v="1902" actId="478"/>
          <ac:picMkLst>
            <pc:docMk/>
            <pc:sldMk cId="3918645669" sldId="263"/>
            <ac:picMk id="2050" creationId="{A270060E-BB08-4905-96DD-28FE66C6312D}"/>
          </ac:picMkLst>
        </pc:picChg>
      </pc:sldChg>
      <pc:sldChg chg="addSp delSp modSp mod">
        <pc:chgData name="Robertson, Preston" userId="d6b1b24e-66a9-4e00-a5ff-e68ab9528f8b" providerId="ADAL" clId="{30077D7F-C893-4DC9-A092-A4163449F68D}" dt="2022-04-25T06:08:45.727" v="1159" actId="478"/>
        <pc:sldMkLst>
          <pc:docMk/>
          <pc:sldMk cId="3684770875" sldId="265"/>
        </pc:sldMkLst>
        <pc:spChg chg="mod">
          <ac:chgData name="Robertson, Preston" userId="d6b1b24e-66a9-4e00-a5ff-e68ab9528f8b" providerId="ADAL" clId="{30077D7F-C893-4DC9-A092-A4163449F68D}" dt="2022-04-25T05:59:52.691" v="496" actId="20577"/>
          <ac:spMkLst>
            <pc:docMk/>
            <pc:sldMk cId="3684770875" sldId="265"/>
            <ac:spMk id="4" creationId="{EB09520B-2AC3-496B-9B96-B50E5D8F35DE}"/>
          </ac:spMkLst>
        </pc:spChg>
        <pc:spChg chg="mod">
          <ac:chgData name="Robertson, Preston" userId="d6b1b24e-66a9-4e00-a5ff-e68ab9528f8b" providerId="ADAL" clId="{30077D7F-C893-4DC9-A092-A4163449F68D}" dt="2022-04-25T06:03:45.309" v="1079" actId="20577"/>
          <ac:spMkLst>
            <pc:docMk/>
            <pc:sldMk cId="3684770875" sldId="265"/>
            <ac:spMk id="6" creationId="{CB1E3CFA-A1E0-40AE-B2A8-ED3255A19B6F}"/>
          </ac:spMkLst>
        </pc:spChg>
        <pc:picChg chg="del">
          <ac:chgData name="Robertson, Preston" userId="d6b1b24e-66a9-4e00-a5ff-e68ab9528f8b" providerId="ADAL" clId="{30077D7F-C893-4DC9-A092-A4163449F68D}" dt="2022-04-25T06:08:45.727" v="1159" actId="478"/>
          <ac:picMkLst>
            <pc:docMk/>
            <pc:sldMk cId="3684770875" sldId="265"/>
            <ac:picMk id="3" creationId="{9CBA0500-CA2F-4E1E-A850-4C90D3199D7A}"/>
          </ac:picMkLst>
        </pc:picChg>
        <pc:picChg chg="del">
          <ac:chgData name="Robertson, Preston" userId="d6b1b24e-66a9-4e00-a5ff-e68ab9528f8b" providerId="ADAL" clId="{30077D7F-C893-4DC9-A092-A4163449F68D}" dt="2022-04-25T06:04:52.158" v="1098" actId="478"/>
          <ac:picMkLst>
            <pc:docMk/>
            <pc:sldMk cId="3684770875" sldId="265"/>
            <ac:picMk id="7" creationId="{1CD45662-A6A8-4C82-830A-F161A1CB5872}"/>
          </ac:picMkLst>
        </pc:picChg>
        <pc:picChg chg="add del mod">
          <ac:chgData name="Robertson, Preston" userId="d6b1b24e-66a9-4e00-a5ff-e68ab9528f8b" providerId="ADAL" clId="{30077D7F-C893-4DC9-A092-A4163449F68D}" dt="2022-04-25T06:05:03.065" v="1103" actId="478"/>
          <ac:picMkLst>
            <pc:docMk/>
            <pc:sldMk cId="3684770875" sldId="265"/>
            <ac:picMk id="8" creationId="{AE8E4888-57FF-4E69-9A7F-993053BF77B1}"/>
          </ac:picMkLst>
        </pc:picChg>
        <pc:picChg chg="add mod">
          <ac:chgData name="Robertson, Preston" userId="d6b1b24e-66a9-4e00-a5ff-e68ab9528f8b" providerId="ADAL" clId="{30077D7F-C893-4DC9-A092-A4163449F68D}" dt="2022-04-25T06:06:19.125" v="1126" actId="1582"/>
          <ac:picMkLst>
            <pc:docMk/>
            <pc:sldMk cId="3684770875" sldId="265"/>
            <ac:picMk id="11" creationId="{B485401D-4F01-4DCC-9C18-1BA2BA7FED0D}"/>
          </ac:picMkLst>
        </pc:picChg>
      </pc:sldChg>
      <pc:sldChg chg="addSp delSp modSp mod delAnim modAnim">
        <pc:chgData name="Robertson, Preston" userId="d6b1b24e-66a9-4e00-a5ff-e68ab9528f8b" providerId="ADAL" clId="{30077D7F-C893-4DC9-A092-A4163449F68D}" dt="2022-04-25T06:14:41.743" v="1784" actId="1076"/>
        <pc:sldMkLst>
          <pc:docMk/>
          <pc:sldMk cId="3639857639" sldId="266"/>
        </pc:sldMkLst>
        <pc:spChg chg="mod">
          <ac:chgData name="Robertson, Preston" userId="d6b1b24e-66a9-4e00-a5ff-e68ab9528f8b" providerId="ADAL" clId="{30077D7F-C893-4DC9-A092-A4163449F68D}" dt="2022-04-25T06:08:42.737" v="1158" actId="20577"/>
          <ac:spMkLst>
            <pc:docMk/>
            <pc:sldMk cId="3639857639" sldId="266"/>
            <ac:spMk id="4" creationId="{EB09520B-2AC3-496B-9B96-B50E5D8F35DE}"/>
          </ac:spMkLst>
        </pc:spChg>
        <pc:spChg chg="mod">
          <ac:chgData name="Robertson, Preston" userId="d6b1b24e-66a9-4e00-a5ff-e68ab9528f8b" providerId="ADAL" clId="{30077D7F-C893-4DC9-A092-A4163449F68D}" dt="2022-04-25T06:12:53.964" v="1620" actId="20577"/>
          <ac:spMkLst>
            <pc:docMk/>
            <pc:sldMk cId="3639857639" sldId="266"/>
            <ac:spMk id="6" creationId="{CB1E3CFA-A1E0-40AE-B2A8-ED3255A19B6F}"/>
          </ac:spMkLst>
        </pc:spChg>
        <pc:spChg chg="add del mod">
          <ac:chgData name="Robertson, Preston" userId="d6b1b24e-66a9-4e00-a5ff-e68ab9528f8b" providerId="ADAL" clId="{30077D7F-C893-4DC9-A092-A4163449F68D}" dt="2022-04-25T06:11:09.211" v="1322" actId="478"/>
          <ac:spMkLst>
            <pc:docMk/>
            <pc:sldMk cId="3639857639" sldId="266"/>
            <ac:spMk id="10" creationId="{B9295D54-B5B9-4A99-8A58-581A9D04EBFE}"/>
          </ac:spMkLst>
        </pc:spChg>
        <pc:picChg chg="add mod">
          <ac:chgData name="Robertson, Preston" userId="d6b1b24e-66a9-4e00-a5ff-e68ab9528f8b" providerId="ADAL" clId="{30077D7F-C893-4DC9-A092-A4163449F68D}" dt="2022-04-25T06:14:41.743" v="1784" actId="1076"/>
          <ac:picMkLst>
            <pc:docMk/>
            <pc:sldMk cId="3639857639" sldId="266"/>
            <ac:picMk id="3" creationId="{D46575F4-9C07-4D10-AFD0-32036DE7EC42}"/>
          </ac:picMkLst>
        </pc:picChg>
        <pc:picChg chg="del">
          <ac:chgData name="Robertson, Preston" userId="d6b1b24e-66a9-4e00-a5ff-e68ab9528f8b" providerId="ADAL" clId="{30077D7F-C893-4DC9-A092-A4163449F68D}" dt="2022-04-25T06:10:23.555" v="1240" actId="478"/>
          <ac:picMkLst>
            <pc:docMk/>
            <pc:sldMk cId="3639857639" sldId="266"/>
            <ac:picMk id="8" creationId="{C41746E6-3BB3-497A-96D9-2D7319BC9BBC}"/>
          </ac:picMkLst>
        </pc:picChg>
        <pc:picChg chg="add del mod">
          <ac:chgData name="Robertson, Preston" userId="d6b1b24e-66a9-4e00-a5ff-e68ab9528f8b" providerId="ADAL" clId="{30077D7F-C893-4DC9-A092-A4163449F68D}" dt="2022-04-25T06:11:21.561" v="1325" actId="478"/>
          <ac:picMkLst>
            <pc:docMk/>
            <pc:sldMk cId="3639857639" sldId="266"/>
            <ac:picMk id="11" creationId="{54C778E1-F436-42CA-A07B-151295062E90}"/>
          </ac:picMkLst>
        </pc:picChg>
      </pc:sldChg>
      <pc:sldChg chg="addSp delSp modSp mod delAnim">
        <pc:chgData name="Robertson, Preston" userId="d6b1b24e-66a9-4e00-a5ff-e68ab9528f8b" providerId="ADAL" clId="{30077D7F-C893-4DC9-A092-A4163449F68D}" dt="2022-04-25T06:26:53.619" v="1876" actId="14100"/>
        <pc:sldMkLst>
          <pc:docMk/>
          <pc:sldMk cId="1219626502" sldId="267"/>
        </pc:sldMkLst>
        <pc:spChg chg="add del">
          <ac:chgData name="Robertson, Preston" userId="d6b1b24e-66a9-4e00-a5ff-e68ab9528f8b" providerId="ADAL" clId="{30077D7F-C893-4DC9-A092-A4163449F68D}" dt="2022-04-25T06:15:40.068" v="1837" actId="478"/>
          <ac:spMkLst>
            <pc:docMk/>
            <pc:sldMk cId="1219626502" sldId="267"/>
            <ac:spMk id="2" creationId="{5D20C00A-A11D-40AF-BA50-E821ADE211F5}"/>
          </ac:spMkLst>
        </pc:spChg>
        <pc:spChg chg="add del mod">
          <ac:chgData name="Robertson, Preston" userId="d6b1b24e-66a9-4e00-a5ff-e68ab9528f8b" providerId="ADAL" clId="{30077D7F-C893-4DC9-A092-A4163449F68D}" dt="2022-04-25T06:15:51.524" v="1840" actId="478"/>
          <ac:spMkLst>
            <pc:docMk/>
            <pc:sldMk cId="1219626502" sldId="267"/>
            <ac:spMk id="3" creationId="{7AE04184-2B6D-4991-AA03-98DEFED12698}"/>
          </ac:spMkLst>
        </pc:spChg>
        <pc:spChg chg="mod">
          <ac:chgData name="Robertson, Preston" userId="d6b1b24e-66a9-4e00-a5ff-e68ab9528f8b" providerId="ADAL" clId="{30077D7F-C893-4DC9-A092-A4163449F68D}" dt="2022-04-25T06:15:22.155" v="1830" actId="20577"/>
          <ac:spMkLst>
            <pc:docMk/>
            <pc:sldMk cId="1219626502" sldId="267"/>
            <ac:spMk id="4" creationId="{EB09520B-2AC3-496B-9B96-B50E5D8F35DE}"/>
          </ac:spMkLst>
        </pc:spChg>
        <pc:spChg chg="del">
          <ac:chgData name="Robertson, Preston" userId="d6b1b24e-66a9-4e00-a5ff-e68ab9528f8b" providerId="ADAL" clId="{30077D7F-C893-4DC9-A092-A4163449F68D}" dt="2022-04-25T06:15:31.575" v="1833" actId="478"/>
          <ac:spMkLst>
            <pc:docMk/>
            <pc:sldMk cId="1219626502" sldId="267"/>
            <ac:spMk id="5" creationId="{92A20593-0183-47F2-8C7E-0A8D4D4C9D31}"/>
          </ac:spMkLst>
        </pc:spChg>
        <pc:spChg chg="del mod">
          <ac:chgData name="Robertson, Preston" userId="d6b1b24e-66a9-4e00-a5ff-e68ab9528f8b" providerId="ADAL" clId="{30077D7F-C893-4DC9-A092-A4163449F68D}" dt="2022-04-25T06:15:26.298" v="1832" actId="478"/>
          <ac:spMkLst>
            <pc:docMk/>
            <pc:sldMk cId="1219626502" sldId="267"/>
            <ac:spMk id="6" creationId="{CB1E3CFA-A1E0-40AE-B2A8-ED3255A19B6F}"/>
          </ac:spMkLst>
        </pc:spChg>
        <pc:spChg chg="add del">
          <ac:chgData name="Robertson, Preston" userId="d6b1b24e-66a9-4e00-a5ff-e68ab9528f8b" providerId="ADAL" clId="{30077D7F-C893-4DC9-A092-A4163449F68D}" dt="2022-04-25T06:16:16.233" v="1846"/>
          <ac:spMkLst>
            <pc:docMk/>
            <pc:sldMk cId="1219626502" sldId="267"/>
            <ac:spMk id="9" creationId="{B372E009-C357-4359-B73C-EF3B43D79BA8}"/>
          </ac:spMkLst>
        </pc:spChg>
        <pc:spChg chg="add del">
          <ac:chgData name="Robertson, Preston" userId="d6b1b24e-66a9-4e00-a5ff-e68ab9528f8b" providerId="ADAL" clId="{30077D7F-C893-4DC9-A092-A4163449F68D}" dt="2022-04-25T06:23:37.566" v="1852"/>
          <ac:spMkLst>
            <pc:docMk/>
            <pc:sldMk cId="1219626502" sldId="267"/>
            <ac:spMk id="11" creationId="{DC917F9E-34C5-4438-939C-7221B4EF61EB}"/>
          </ac:spMkLst>
        </pc:spChg>
        <pc:spChg chg="add del">
          <ac:chgData name="Robertson, Preston" userId="d6b1b24e-66a9-4e00-a5ff-e68ab9528f8b" providerId="ADAL" clId="{30077D7F-C893-4DC9-A092-A4163449F68D}" dt="2022-04-25T06:26:03.424" v="1859"/>
          <ac:spMkLst>
            <pc:docMk/>
            <pc:sldMk cId="1219626502" sldId="267"/>
            <ac:spMk id="13" creationId="{82A54B8D-26F8-4359-89B3-765CD10E8A82}"/>
          </ac:spMkLst>
        </pc:spChg>
        <pc:spChg chg="add mod">
          <ac:chgData name="Robertson, Preston" userId="d6b1b24e-66a9-4e00-a5ff-e68ab9528f8b" providerId="ADAL" clId="{30077D7F-C893-4DC9-A092-A4163449F68D}" dt="2022-04-25T06:26:27.462" v="1867" actId="688"/>
          <ac:spMkLst>
            <pc:docMk/>
            <pc:sldMk cId="1219626502" sldId="267"/>
            <ac:spMk id="15" creationId="{B7356F41-9209-4C5D-A6FC-69B551B75900}"/>
          </ac:spMkLst>
        </pc:spChg>
        <pc:spChg chg="add del">
          <ac:chgData name="Robertson, Preston" userId="d6b1b24e-66a9-4e00-a5ff-e68ab9528f8b" providerId="ADAL" clId="{30077D7F-C893-4DC9-A092-A4163449F68D}" dt="2022-04-25T06:26:34.913" v="1869"/>
          <ac:spMkLst>
            <pc:docMk/>
            <pc:sldMk cId="1219626502" sldId="267"/>
            <ac:spMk id="16" creationId="{24D1A8EA-F10A-4587-A0C6-F42BC2372D4D}"/>
          </ac:spMkLst>
        </pc:spChg>
        <pc:picChg chg="del mod">
          <ac:chgData name="Robertson, Preston" userId="d6b1b24e-66a9-4e00-a5ff-e68ab9528f8b" providerId="ADAL" clId="{30077D7F-C893-4DC9-A092-A4163449F68D}" dt="2022-04-25T06:15:33.618" v="1835" actId="478"/>
          <ac:picMkLst>
            <pc:docMk/>
            <pc:sldMk cId="1219626502" sldId="267"/>
            <ac:picMk id="8" creationId="{52339813-5217-4049-B2E7-40B89F78ECF0}"/>
          </ac:picMkLst>
        </pc:picChg>
        <pc:picChg chg="add del mod">
          <ac:chgData name="Robertson, Preston" userId="d6b1b24e-66a9-4e00-a5ff-e68ab9528f8b" providerId="ADAL" clId="{30077D7F-C893-4DC9-A092-A4163449F68D}" dt="2022-04-25T06:25:57.839" v="1856" actId="478"/>
          <ac:picMkLst>
            <pc:docMk/>
            <pc:sldMk cId="1219626502" sldId="267"/>
            <ac:picMk id="10" creationId="{CAAECC55-37EE-4FFC-98C5-F4FFE6B341AC}"/>
          </ac:picMkLst>
        </pc:picChg>
        <pc:picChg chg="add del mod">
          <ac:chgData name="Robertson, Preston" userId="d6b1b24e-66a9-4e00-a5ff-e68ab9528f8b" providerId="ADAL" clId="{30077D7F-C893-4DC9-A092-A4163449F68D}" dt="2022-04-25T06:26:00.362" v="1857" actId="478"/>
          <ac:picMkLst>
            <pc:docMk/>
            <pc:sldMk cId="1219626502" sldId="267"/>
            <ac:picMk id="12" creationId="{761C272C-3DC0-433D-AF2C-F784765A89C6}"/>
          </ac:picMkLst>
        </pc:picChg>
        <pc:picChg chg="add mod">
          <ac:chgData name="Robertson, Preston" userId="d6b1b24e-66a9-4e00-a5ff-e68ab9528f8b" providerId="ADAL" clId="{30077D7F-C893-4DC9-A092-A4163449F68D}" dt="2022-04-25T06:26:08.852" v="1863" actId="1076"/>
          <ac:picMkLst>
            <pc:docMk/>
            <pc:sldMk cId="1219626502" sldId="267"/>
            <ac:picMk id="14" creationId="{5FF792EA-F3D5-4F13-B465-50A32485F726}"/>
          </ac:picMkLst>
        </pc:picChg>
        <pc:picChg chg="add mod">
          <ac:chgData name="Robertson, Preston" userId="d6b1b24e-66a9-4e00-a5ff-e68ab9528f8b" providerId="ADAL" clId="{30077D7F-C893-4DC9-A092-A4163449F68D}" dt="2022-04-25T06:26:53.619" v="1876" actId="14100"/>
          <ac:picMkLst>
            <pc:docMk/>
            <pc:sldMk cId="1219626502" sldId="267"/>
            <ac:picMk id="17" creationId="{EFEE4F67-75BA-4196-8A09-7104D30F0C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E4515-329F-4464-BF72-08DB5004AE5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16C5-6B79-4E0D-B3CB-18FD1DCA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ourself, what we do and the department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AB7746-7AB4-4E22-98C1-B156F1B8C8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72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0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2376" y="569312"/>
            <a:ext cx="7540024" cy="2040759"/>
          </a:xfrm>
        </p:spPr>
        <p:txBody>
          <a:bodyPr/>
          <a:lstStyle/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377" y="2890347"/>
            <a:ext cx="7540023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1"/>
            <a:ext cx="3678621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7430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12192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92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94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34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82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534782" y="430146"/>
            <a:ext cx="11196305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63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7" y="274639"/>
            <a:ext cx="108312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7" y="1600201"/>
            <a:ext cx="10831283" cy="39507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8312515" y="1600202"/>
            <a:ext cx="3269885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3088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37" y="4501931"/>
            <a:ext cx="10233751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536" y="3011380"/>
            <a:ext cx="10233752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092535" y="378938"/>
            <a:ext cx="10233751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1357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11" y="1600202"/>
            <a:ext cx="5462671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86" y="1600202"/>
            <a:ext cx="5273017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25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1" y="274638"/>
            <a:ext cx="7903779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621" y="1215233"/>
            <a:ext cx="39939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8621" y="1854994"/>
            <a:ext cx="3993931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6115" y="1215233"/>
            <a:ext cx="36762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6115" y="1854994"/>
            <a:ext cx="3676285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207023" y="274638"/>
            <a:ext cx="3269885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207023" y="3116479"/>
            <a:ext cx="3269885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277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8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88964" y="348214"/>
            <a:ext cx="5187365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7746" y="348215"/>
            <a:ext cx="5913340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50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35" y="273050"/>
            <a:ext cx="673374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2830" y="273053"/>
            <a:ext cx="3629572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535" y="1435103"/>
            <a:ext cx="6733740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5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38" y="4800601"/>
            <a:ext cx="105854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938" y="402899"/>
            <a:ext cx="10585463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938" y="5367339"/>
            <a:ext cx="10585463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98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5940102"/>
            <a:ext cx="12191997" cy="917899"/>
          </a:xfrm>
          <a:prstGeom prst="rect">
            <a:avLst/>
          </a:prstGeom>
          <a:solidFill>
            <a:srgbClr val="5D17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29934" y="6045108"/>
            <a:ext cx="3387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+mj-lt"/>
              </a:rPr>
              <a:t>IE 8990 Project Proposal 2022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59FDA9-F8BE-4BB0-82E2-90EAB866AD3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" y="5943048"/>
            <a:ext cx="5161922" cy="97047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699EE6-524C-4FDD-A23D-266B02DA9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2132" y="169632"/>
            <a:ext cx="780535" cy="425681"/>
          </a:xfrm>
          <a:prstGeom prst="rect">
            <a:avLst/>
          </a:prstGeom>
        </p:spPr>
        <p:txBody>
          <a:bodyPr/>
          <a:lstStyle/>
          <a:p>
            <a:fld id="{5B97EBFB-D3D3-45E4-9993-F6DFFFA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05543" y="1930623"/>
            <a:ext cx="10580914" cy="109805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League of Legends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31543-BF76-4A34-8320-1854E3A55251}"/>
              </a:ext>
            </a:extLst>
          </p:cNvPr>
          <p:cNvSpPr txBox="1"/>
          <p:nvPr/>
        </p:nvSpPr>
        <p:spPr>
          <a:xfrm>
            <a:off x="805543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By: Preston Robertson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583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53708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Objective: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Method: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Set-up: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Conclusion: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Basics/Background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53708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League of Legends?</a:t>
            </a:r>
          </a:p>
          <a:p>
            <a:r>
              <a:rPr lang="en-US" dirty="0"/>
              <a:t>League of Legends (</a:t>
            </a:r>
            <a:r>
              <a:rPr lang="en-US" dirty="0" err="1"/>
              <a:t>LoL</a:t>
            </a:r>
            <a:r>
              <a:rPr lang="en-US" dirty="0"/>
              <a:t> // League) is an online competitive multiplayer game where two teams battle to take each other team’s nexus. </a:t>
            </a:r>
          </a:p>
          <a:p>
            <a:endParaRPr lang="en-US" dirty="0"/>
          </a:p>
          <a:p>
            <a:r>
              <a:rPr lang="en-US" b="1" dirty="0"/>
              <a:t>Basics of League</a:t>
            </a:r>
          </a:p>
          <a:p>
            <a:r>
              <a:rPr lang="en-US" dirty="0"/>
              <a:t>League is a 5v5 competitive game where each player plays a unique character and plays different positions.</a:t>
            </a:r>
          </a:p>
          <a:p>
            <a:endParaRPr lang="en-US" dirty="0"/>
          </a:p>
          <a:p>
            <a:r>
              <a:rPr lang="en-US" dirty="0"/>
              <a:t>Each game has its own economy where the objective is to gain money to buy the most expensive items to help win the game.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53D7F-F3E5-480C-9B64-1D3D6EE27895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62550-B09C-4036-B925-47C00F62A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91" y="550020"/>
            <a:ext cx="3452048" cy="245958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 descr="Map&#10;&#10;Description automatically generated with medium confidence">
            <a:extLst>
              <a:ext uri="{FF2B5EF4-FFF2-40B4-BE49-F238E27FC236}">
                <a16:creationId xmlns:a16="http://schemas.microsoft.com/office/drawing/2014/main" id="{6E3D2ED2-1A6B-4DC0-8195-D6B87BDCB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8" y="3112008"/>
            <a:ext cx="4862146" cy="27349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75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The Challenges of League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53708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Balance of League…</a:t>
            </a:r>
          </a:p>
          <a:p>
            <a:r>
              <a:rPr lang="en-US" dirty="0"/>
              <a:t>The game has 149 different characters to select that can go into 5 different roles (and several other factors). It is the developer’s job to ensure balance. </a:t>
            </a:r>
          </a:p>
          <a:p>
            <a:endParaRPr lang="en-US" dirty="0"/>
          </a:p>
          <a:p>
            <a:r>
              <a:rPr lang="en-US" dirty="0"/>
              <a:t>Unlike Football where each person is unique, individual training and effort is appreciated. If one player is stronger than the other that is </a:t>
            </a:r>
            <a:r>
              <a:rPr lang="en-US" dirty="0" err="1"/>
              <a:t>fair.This</a:t>
            </a:r>
            <a:r>
              <a:rPr lang="en-US" dirty="0"/>
              <a:t> is because the other player can train to be just as strong. </a:t>
            </a:r>
          </a:p>
          <a:p>
            <a:endParaRPr lang="en-US" dirty="0"/>
          </a:p>
          <a:p>
            <a:r>
              <a:rPr lang="en-US" dirty="0"/>
              <a:t>However, in a video game if one character is stronger than the other then there is nothing the player can do.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90FE70F-47D7-4317-9B4B-103C408BCC6E}"/>
              </a:ext>
            </a:extLst>
          </p:cNvPr>
          <p:cNvSpPr/>
          <p:nvPr/>
        </p:nvSpPr>
        <p:spPr>
          <a:xfrm>
            <a:off x="8852705" y="2611744"/>
            <a:ext cx="451022" cy="4949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B2FAF-C454-477B-989D-EEB9CA8E183A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1" name="Picture 10" descr="A coll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B485401D-4F01-4DCC-9C18-1BA2BA7F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92" y="331139"/>
            <a:ext cx="3129048" cy="2215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47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Dataset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61951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Dataset Size</a:t>
            </a:r>
          </a:p>
          <a:p>
            <a:r>
              <a:rPr lang="en-US" dirty="0"/>
              <a:t>The dataset has 24 features and 23752 data points.</a:t>
            </a:r>
            <a:endParaRPr lang="en-US" i="1" dirty="0"/>
          </a:p>
          <a:p>
            <a:endParaRPr lang="en-US" dirty="0"/>
          </a:p>
          <a:p>
            <a:r>
              <a:rPr lang="en-US" b="1" dirty="0"/>
              <a:t>Obtaining the Data</a:t>
            </a:r>
          </a:p>
          <a:p>
            <a:r>
              <a:rPr lang="en-US" dirty="0"/>
              <a:t>This data was obtained using an API officially endorsed by Riot Games. This is the most common dataset used for analysis.</a:t>
            </a:r>
          </a:p>
          <a:p>
            <a:r>
              <a:rPr lang="en-US" i="1" dirty="0"/>
              <a:t>*More possible datasets in final project, they are too complicated to show in this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dirty="0"/>
              <a:t>Assumptions due to Data</a:t>
            </a:r>
          </a:p>
          <a:p>
            <a:r>
              <a:rPr lang="en-US" dirty="0"/>
              <a:t>Since this data is collected from the highest level of play, it is safe to assume that the players are doing what’s best (the meta)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2B69F-904A-4B8E-8FE1-6E75BF2C9C28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575F4-9C07-4D10-AFD0-32036DE7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431" y="942395"/>
            <a:ext cx="1769054" cy="38552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98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Problem with League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3479A-7DC0-4FB2-A893-9014C9175BFA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792EA-F3D5-4F13-B465-50A32485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3" y="1764151"/>
            <a:ext cx="4655171" cy="287290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B7356F41-9209-4C5D-A6FC-69B551B75900}"/>
              </a:ext>
            </a:extLst>
          </p:cNvPr>
          <p:cNvSpPr/>
          <p:nvPr/>
        </p:nvSpPr>
        <p:spPr>
          <a:xfrm rot="16200000">
            <a:off x="5612281" y="2953112"/>
            <a:ext cx="451022" cy="4949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EE4F67-75BA-4196-8A09-7104D30F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440" y="1660849"/>
            <a:ext cx="4837950" cy="298570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962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General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EC0CD-FBCF-45FC-8D41-D2E370B7170B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EEA52-B6A2-46BB-B4E6-99AAE2B2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3" y="1849750"/>
            <a:ext cx="3128894" cy="1930975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81AC0-914E-4DF3-9F4E-701920ECF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350" y="1735417"/>
            <a:ext cx="3330402" cy="2055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9508C9-88D1-42BE-BA6F-A54F88C905C3}"/>
              </a:ext>
            </a:extLst>
          </p:cNvPr>
          <p:cNvSpPr txBox="1"/>
          <p:nvPr/>
        </p:nvSpPr>
        <p:spPr>
          <a:xfrm>
            <a:off x="905607" y="1406943"/>
            <a:ext cx="76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C1B5E-23C2-4377-A261-85495102CDBE}"/>
              </a:ext>
            </a:extLst>
          </p:cNvPr>
          <p:cNvSpPr txBox="1"/>
          <p:nvPr/>
        </p:nvSpPr>
        <p:spPr>
          <a:xfrm>
            <a:off x="4094831" y="1406943"/>
            <a:ext cx="166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Champion: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DED992-1020-4C84-8877-C6F1231F1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43" y="3910026"/>
            <a:ext cx="2988472" cy="18443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02599E-119F-4D88-9FE3-AE640EA6F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234" y="3849810"/>
            <a:ext cx="3061789" cy="18895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EEC2F8-6712-40D4-BE4C-4EC05A562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481" y="2161278"/>
            <a:ext cx="4327855" cy="26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4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The “Best Stats”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E61C-4B35-4233-A549-A782DE50F40C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4FE70F0-C420-4766-A967-CE97379954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EA39472-3678-4189-96C0-82BC4522BC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EB85C48-C960-4BBB-ABEC-A5FBB3E5B0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4330CB54-3AFA-4A22-8366-73AFE13BD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54E07A-8BC8-4A8E-B0DC-23745F1F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13" y="1248422"/>
            <a:ext cx="3474646" cy="21443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45AFE9-AF52-434D-A59A-ADA679C24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9278"/>
            <a:ext cx="3990390" cy="24626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F744CDC-93E9-4C53-B749-F722E9717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740" y="3581400"/>
            <a:ext cx="3721592" cy="229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7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Role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37029-CA8F-4277-A7FB-B2E498FDA420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75C9E-7F0A-4371-96B2-0CD83EA8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88" y="1438834"/>
            <a:ext cx="5261012" cy="3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Possible 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438834"/>
            <a:ext cx="53708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1:</a:t>
            </a:r>
            <a:endParaRPr lang="en-US" dirty="0"/>
          </a:p>
          <a:p>
            <a:r>
              <a:rPr lang="en-US" dirty="0"/>
              <a:t>Taking the derivative at each point in the k iteration, instead of taking the values. </a:t>
            </a:r>
          </a:p>
          <a:p>
            <a:r>
              <a:rPr lang="en-US" dirty="0"/>
              <a:t>*</a:t>
            </a:r>
            <a:r>
              <a:rPr lang="en-US" i="1" dirty="0"/>
              <a:t>The derivative/gradient will give more useful information but will be much harder to implement. (starting small)</a:t>
            </a:r>
          </a:p>
          <a:p>
            <a:endParaRPr lang="en-US" i="1" dirty="0"/>
          </a:p>
          <a:p>
            <a:r>
              <a:rPr lang="en-US" b="1" dirty="0"/>
              <a:t>Solution 2:</a:t>
            </a:r>
          </a:p>
          <a:p>
            <a:r>
              <a:rPr lang="en-US" dirty="0"/>
              <a:t>Implementing a small neural network to detect trends/support vectors to find mt and relay that information to the current cell. </a:t>
            </a:r>
          </a:p>
          <a:p>
            <a:r>
              <a:rPr lang="en-US" i="1" dirty="0"/>
              <a:t>*This would be theoretically more beneficial then averaging the next “k” cell states after mt. </a:t>
            </a:r>
          </a:p>
          <a:p>
            <a:endParaRPr lang="en-US" i="1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E11EE-B6D2-4870-966D-37AF28FEA121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118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555</Words>
  <Application>Microsoft Office PowerPoint</Application>
  <PresentationFormat>Widescreen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Palatino Linotype</vt:lpstr>
      <vt:lpstr>MSU_Maroon&amp;Grey</vt:lpstr>
      <vt:lpstr>League of Legends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Abstract Introduction: Describe your research problem, motivation, and contribution Literature Review: Describe the research trend and challenges, how will your approach fill the research gap Proposed Mathematical Model: Formulate the research problem and describe your approach/framework Next Step: Outline your next step plan</dc:title>
  <dc:creator>Robertson, Preston</dc:creator>
  <cp:lastModifiedBy>Robertson, Preston</cp:lastModifiedBy>
  <cp:revision>3</cp:revision>
  <dcterms:created xsi:type="dcterms:W3CDTF">2022-03-22T05:16:34Z</dcterms:created>
  <dcterms:modified xsi:type="dcterms:W3CDTF">2022-04-25T08:36:43Z</dcterms:modified>
</cp:coreProperties>
</file>