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68a1dc4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68a1dc4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8a1dc4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8a1dc4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8a1dc5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8a1dc5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68a1dc5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68a1dc5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8a1dc58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8a1dc58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82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SpinOff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13" y="3768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Dustin, Isaac, Preston, Karb, and Baoying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70" y="127301"/>
            <a:ext cx="8088076" cy="26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-Overview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different test cases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mode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-Q &amp; A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550" y="3156725"/>
            <a:ext cx="5878750" cy="1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8999275" y="198675"/>
            <a:ext cx="42384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57300" y="441500"/>
            <a:ext cx="78294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Demo ..</a:t>
            </a:r>
            <a:endParaRPr sz="2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461" y="1691500"/>
            <a:ext cx="5653075" cy="18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346" y="325463"/>
            <a:ext cx="2474250" cy="8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500" y="1137300"/>
            <a:ext cx="60650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(continued)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9472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57" y="2011051"/>
            <a:ext cx="8088076" cy="26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