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69" r:id="rId4"/>
    <p:sldId id="261" r:id="rId5"/>
    <p:sldId id="258" r:id="rId6"/>
    <p:sldId id="263" r:id="rId7"/>
    <p:sldId id="265" r:id="rId8"/>
    <p:sldId id="266" r:id="rId9"/>
    <p:sldId id="259" r:id="rId10"/>
    <p:sldId id="268" r:id="rId11"/>
    <p:sldId id="267" r:id="rId12"/>
    <p:sldId id="270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AA81490C-FB01-445A-9664-95046608BBC1}">
          <p14:sldIdLst>
            <p14:sldId id="256"/>
            <p14:sldId id="257"/>
            <p14:sldId id="261"/>
            <p14:sldId id="258"/>
            <p14:sldId id="263"/>
            <p14:sldId id="265"/>
            <p14:sldId id="266"/>
            <p14:sldId id="259"/>
            <p14:sldId id="267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84746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13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01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008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21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72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03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423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18126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88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2188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4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50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8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3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9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0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AC323F-EF6F-4F97-865C-C45980FC9D53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4BCA2-83A0-45D1-A390-A190F29DC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875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2154" y="4503103"/>
            <a:ext cx="9751646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Team Lead 4 Weekly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Baoying</a:t>
            </a:r>
            <a:r>
              <a:rPr lang="en-US" sz="4000" dirty="0" smtClean="0"/>
              <a:t> Lou</a:t>
            </a:r>
            <a:endParaRPr lang="en-US" sz="4000" dirty="0"/>
          </a:p>
        </p:txBody>
      </p:sp>
      <p:pic>
        <p:nvPicPr>
          <p:cNvPr id="1026" name="Picture 2" descr="QTeam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9614" y="1062887"/>
            <a:ext cx="4532372" cy="148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19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has been done this week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Dustin made a testing demo </a:t>
            </a:r>
          </a:p>
          <a:p>
            <a:r>
              <a:rPr lang="en-US" altLang="zh-CN" dirty="0" smtClean="0"/>
              <a:t>Preston made a weapon to kill enemy</a:t>
            </a:r>
          </a:p>
          <a:p>
            <a:r>
              <a:rPr lang="en-US" altLang="zh-CN" dirty="0" smtClean="0"/>
              <a:t>Isaac  implemented the collectables</a:t>
            </a:r>
          </a:p>
          <a:p>
            <a:r>
              <a:rPr lang="en-US" altLang="zh-CN" dirty="0" err="1" smtClean="0"/>
              <a:t>Karb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Scheduled work for next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Preston will continue working on developing </a:t>
            </a:r>
            <a:r>
              <a:rPr lang="en-US" altLang="zh-CN" dirty="0" smtClean="0"/>
              <a:t>character interactions </a:t>
            </a:r>
            <a:endParaRPr lang="en-US" altLang="zh-CN" dirty="0" smtClean="0"/>
          </a:p>
          <a:p>
            <a:r>
              <a:rPr lang="en-US" altLang="zh-CN" dirty="0" err="1" smtClean="0"/>
              <a:t>Karb</a:t>
            </a:r>
            <a:r>
              <a:rPr lang="en-US" altLang="zh-CN" dirty="0" smtClean="0"/>
              <a:t>  will design how to choose level menu</a:t>
            </a:r>
          </a:p>
          <a:p>
            <a:r>
              <a:rPr lang="en-US" altLang="zh-CN" dirty="0" smtClean="0"/>
              <a:t>Dustin will make scripts</a:t>
            </a:r>
          </a:p>
          <a:p>
            <a:r>
              <a:rPr lang="en-US" altLang="zh-CN" dirty="0" err="1" smtClean="0"/>
              <a:t>Baoying</a:t>
            </a:r>
            <a:r>
              <a:rPr lang="en-US" altLang="zh-CN" dirty="0" smtClean="0"/>
              <a:t> will implement help and score menu</a:t>
            </a:r>
          </a:p>
          <a:p>
            <a:r>
              <a:rPr lang="en-US" altLang="zh-CN" dirty="0" smtClean="0"/>
              <a:t>Isaac will continue working on collectables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https://users.ece.cmu.edu/~eno/coding/CppCodingStandard.html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1110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2200" cy="1325563"/>
          </a:xfrm>
        </p:spPr>
        <p:txBody>
          <a:bodyPr/>
          <a:lstStyle/>
          <a:p>
            <a:r>
              <a:rPr lang="en-US" dirty="0" err="1" smtClean="0"/>
              <a:t>Qteam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Preston</a:t>
            </a:r>
            <a:endParaRPr lang="en-US" dirty="0" smtClean="0"/>
          </a:p>
          <a:p>
            <a:r>
              <a:rPr lang="en-US" dirty="0" err="1" smtClean="0"/>
              <a:t>Karb</a:t>
            </a:r>
            <a:endParaRPr lang="en-US" dirty="0" smtClean="0"/>
          </a:p>
          <a:p>
            <a:r>
              <a:rPr lang="en-US" dirty="0" smtClean="0"/>
              <a:t>Dustin</a:t>
            </a:r>
          </a:p>
          <a:p>
            <a:r>
              <a:rPr lang="en-US" dirty="0" err="1" smtClean="0"/>
              <a:t>Baoying</a:t>
            </a:r>
            <a:endParaRPr lang="en-US" dirty="0" smtClean="0"/>
          </a:p>
          <a:p>
            <a:r>
              <a:rPr lang="en-US" dirty="0" smtClean="0"/>
              <a:t>Isaac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1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SpinOff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Game name: </a:t>
            </a:r>
            <a:r>
              <a:rPr lang="en-US" altLang="zh-CN" dirty="0" err="1" smtClean="0"/>
              <a:t>SpinOff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Character name: Dario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Goal: Complete levels by fighting enemies before confronting and defeating the final boss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C++ Coding standards for </a:t>
            </a:r>
            <a:r>
              <a:rPr lang="en-US" dirty="0" err="1" smtClean="0"/>
              <a:t>Qteam</a:t>
            </a:r>
            <a:r>
              <a:rPr lang="en-US" dirty="0" smtClean="0"/>
              <a:t> and our code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GanttCharts</a:t>
            </a:r>
            <a:r>
              <a:rPr lang="en-US" dirty="0" smtClean="0"/>
              <a:t> of </a:t>
            </a:r>
            <a:r>
              <a:rPr lang="en-US" dirty="0" err="1" smtClean="0"/>
              <a:t>QTeam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Game </a:t>
            </a:r>
            <a:r>
              <a:rPr lang="en-US" dirty="0" smtClean="0"/>
              <a:t>d</a:t>
            </a:r>
            <a:r>
              <a:rPr lang="en-US" dirty="0" smtClean="0"/>
              <a:t>emo and work progress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Coding </a:t>
            </a:r>
            <a:r>
              <a:rPr lang="en-US" dirty="0" smtClean="0"/>
              <a:t>Standard </a:t>
            </a:r>
            <a:r>
              <a:rPr lang="en-US" dirty="0" smtClean="0"/>
              <a:t>for </a:t>
            </a:r>
            <a:r>
              <a:rPr lang="en-US" dirty="0" err="1" smtClean="0"/>
              <a:t>Qteam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4287" y="1713330"/>
            <a:ext cx="5370049" cy="49268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Class names</a:t>
            </a:r>
            <a:r>
              <a:rPr lang="en-US" dirty="0"/>
              <a:t>: </a:t>
            </a:r>
            <a:r>
              <a:rPr lang="en-US" dirty="0" smtClean="0"/>
              <a:t>Upper </a:t>
            </a:r>
            <a:r>
              <a:rPr lang="en-US" dirty="0"/>
              <a:t>case letters as word separators, lower case for the rest of a word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Methods names</a:t>
            </a:r>
            <a:r>
              <a:rPr lang="en-US" dirty="0"/>
              <a:t>: Use the same rule as for class names.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Variable names</a:t>
            </a:r>
            <a:r>
              <a:rPr lang="en-US" dirty="0"/>
              <a:t>: 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Constant names</a:t>
            </a:r>
            <a:r>
              <a:rPr lang="en-US" dirty="0" smtClean="0"/>
              <a:t>: All </a:t>
            </a:r>
            <a:r>
              <a:rPr lang="en-US" dirty="0"/>
              <a:t>caps with '_' separators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07714" y="1710457"/>
            <a:ext cx="4546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ITEM_SIZE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xmlns="" val="20027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Coding </a:t>
            </a:r>
            <a:r>
              <a:rPr lang="en-US" dirty="0" smtClean="0"/>
              <a:t>Standard </a:t>
            </a:r>
            <a:r>
              <a:rPr lang="en-US" dirty="0" smtClean="0"/>
              <a:t>for </a:t>
            </a:r>
            <a:r>
              <a:rPr lang="en-US" dirty="0" err="1" smtClean="0"/>
              <a:t>Qteam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4288" y="1690688"/>
            <a:ext cx="5061958" cy="50618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Formatting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Braces</a:t>
            </a:r>
            <a:r>
              <a:rPr lang="en-US" dirty="0" smtClean="0"/>
              <a:t>: </a:t>
            </a:r>
            <a:r>
              <a:rPr lang="en-US" dirty="0"/>
              <a:t>Always uses braces form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Parentheses</a:t>
            </a:r>
            <a:r>
              <a:rPr lang="en-US" dirty="0" smtClean="0"/>
              <a:t>: Put </a:t>
            </a:r>
            <a:r>
              <a:rPr lang="en-US" dirty="0" err="1" smtClean="0"/>
              <a:t>parens</a:t>
            </a:r>
            <a:r>
              <a:rPr lang="en-US" dirty="0" smtClean="0"/>
              <a:t> next to keywords, no space.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Commenting</a:t>
            </a:r>
            <a:r>
              <a:rPr lang="en-US" dirty="0" smtClean="0"/>
              <a:t>: Use comments before a function. Use it as needed.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Indentation</a:t>
            </a:r>
            <a:r>
              <a:rPr lang="en-US" dirty="0" smtClean="0"/>
              <a:t>: Use 4 spaces for each level.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60168" y="1896239"/>
            <a:ext cx="551848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</a:p>
          <a:p>
            <a:r>
              <a:rPr lang="en-US" dirty="0"/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an item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Block1  (meaningful comment about Block1)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	... some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	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		// Block2  (meaningful comment about Block2)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		... some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	}  // End Block2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 // End Block1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9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Coding </a:t>
            </a:r>
            <a:r>
              <a:rPr lang="en-US" dirty="0" smtClean="0"/>
              <a:t>Standard </a:t>
            </a:r>
            <a:r>
              <a:rPr lang="en-US" dirty="0" smtClean="0"/>
              <a:t>for </a:t>
            </a:r>
            <a:r>
              <a:rPr lang="en-US" dirty="0" err="1" smtClean="0"/>
              <a:t>Qteam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0165" y="1661991"/>
            <a:ext cx="6906390" cy="4926868"/>
          </a:xfrm>
        </p:spPr>
        <p:txBody>
          <a:bodyPr>
            <a:normAutofit/>
          </a:bodyPr>
          <a:lstStyle/>
          <a:p>
            <a:r>
              <a:rPr lang="en-US" dirty="0" smtClean="0"/>
              <a:t>Error and exception handling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Include</a:t>
            </a:r>
            <a:r>
              <a:rPr lang="en-US" dirty="0" smtClean="0">
                <a:solidFill>
                  <a:schemeClr val="accent5"/>
                </a:solidFill>
              </a:rPr>
              <a:t> guard</a:t>
            </a:r>
            <a:r>
              <a:rPr lang="en-US" dirty="0" smtClean="0"/>
              <a:t> </a:t>
            </a:r>
            <a:r>
              <a:rPr lang="en-US" dirty="0" smtClean="0"/>
              <a:t>to avoid double inclusion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HEADER_H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HEADER_H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Assert()</a:t>
            </a:r>
            <a:r>
              <a:rPr lang="en-US" dirty="0" smtClean="0"/>
              <a:t>: </a:t>
            </a:r>
            <a:r>
              <a:rPr lang="en-US" dirty="0"/>
              <a:t>check logically impossible </a:t>
            </a:r>
            <a:r>
              <a:rPr lang="en-US" dirty="0" smtClean="0"/>
              <a:t>situations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Return value</a:t>
            </a:r>
            <a:r>
              <a:rPr lang="en-US" dirty="0" smtClean="0"/>
              <a:t>: Check </a:t>
            </a:r>
            <a:r>
              <a:rPr lang="en-US" dirty="0"/>
              <a:t>every system call for an error </a:t>
            </a:r>
            <a:r>
              <a:rPr lang="en-US" dirty="0" smtClean="0"/>
              <a:t>return.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message</a:t>
            </a:r>
            <a:r>
              <a:rPr lang="en-US" dirty="0" smtClean="0"/>
              <a:t>: Include </a:t>
            </a:r>
            <a:r>
              <a:rPr lang="en-US" dirty="0"/>
              <a:t>the system error text for every system error message</a:t>
            </a:r>
            <a:r>
              <a:rPr lang="en-US" dirty="0" smtClean="0"/>
              <a:t>. Example:</a:t>
            </a:r>
          </a:p>
          <a:p>
            <a:pPr marL="0" lvl="1" indent="0" defTabSz="45720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(“input",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::in);</a:t>
            </a:r>
          </a:p>
          <a:p>
            <a:pPr marL="0" lvl="1" indent="0" defTabSz="45720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1" indent="0" defTabSz="45720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&lt;&lt;"unable to open input file"&lt;&lt;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defTabSz="45720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pPr marL="0" lvl="1" indent="0" defTabSz="45720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6555" y="1661991"/>
            <a:ext cx="41655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7;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9;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assert(x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==7);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Assertion failed: x==7, file test.cpp, line 13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application has requested the Runtime to terminate it in an unusual </a:t>
            </a:r>
          </a:p>
        </p:txBody>
      </p:sp>
    </p:spTree>
    <p:extLst>
      <p:ext uri="{BB962C8B-B14F-4D97-AF65-F5344CB8AC3E}">
        <p14:creationId xmlns:p14="http://schemas.microsoft.com/office/powerpoint/2010/main" xmlns="" val="8706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Preston’s</a:t>
            </a:r>
          </a:p>
          <a:p>
            <a:r>
              <a:rPr lang="en-US" dirty="0" err="1" smtClean="0"/>
              <a:t>Karb’s</a:t>
            </a:r>
            <a:endParaRPr lang="en-US" dirty="0" smtClean="0"/>
          </a:p>
          <a:p>
            <a:r>
              <a:rPr lang="en-US" dirty="0" smtClean="0"/>
              <a:t>Dustin’s</a:t>
            </a:r>
          </a:p>
          <a:p>
            <a:r>
              <a:rPr lang="en-US" dirty="0" err="1" smtClean="0"/>
              <a:t>Baoying’s</a:t>
            </a:r>
            <a:endParaRPr lang="en-US" dirty="0" smtClean="0"/>
          </a:p>
          <a:p>
            <a:r>
              <a:rPr lang="en-US" dirty="0" smtClean="0"/>
              <a:t>Isaac’s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489" y="522114"/>
            <a:ext cx="5153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3344" y="6037112"/>
            <a:ext cx="733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Basiclly</a:t>
            </a:r>
            <a:r>
              <a:rPr lang="en-US" altLang="zh-CN" sz="2800" dirty="0" smtClean="0"/>
              <a:t>, most of our code follows this </a:t>
            </a:r>
            <a:r>
              <a:rPr lang="en-US" altLang="zh-CN" sz="2800" dirty="0" smtClean="0"/>
              <a:t>standard.</a:t>
            </a:r>
            <a:endParaRPr lang="en-US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8" y="259645"/>
            <a:ext cx="5676187" cy="545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6435" y="0"/>
            <a:ext cx="4045832" cy="606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7262" y="1250245"/>
            <a:ext cx="40005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0714" y="0"/>
            <a:ext cx="3725509" cy="672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360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GanttChar</a:t>
            </a:r>
            <a:r>
              <a:rPr lang="en-US" altLang="zh-CN" dirty="0" err="1" smtClean="0"/>
              <a:t>t</a:t>
            </a:r>
            <a:r>
              <a:rPr lang="en-US" dirty="0" smtClean="0"/>
              <a:t> of </a:t>
            </a:r>
            <a:r>
              <a:rPr lang="en-US" dirty="0" err="1" smtClean="0"/>
              <a:t>Qteam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61153" y="1972734"/>
          <a:ext cx="9629424" cy="322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356"/>
                <a:gridCol w="2407356"/>
                <a:gridCol w="2407356"/>
                <a:gridCol w="2407356"/>
              </a:tblGrid>
              <a:tr h="4600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Estimated hrs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Actual</a:t>
                      </a:r>
                      <a:r>
                        <a:rPr lang="en-US" altLang="zh-CN" baseline="0" dirty="0" smtClean="0"/>
                        <a:t> hrs used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Remaining</a:t>
                      </a:r>
                      <a:r>
                        <a:rPr lang="en-US" altLang="zh-CN" baseline="0" dirty="0" smtClean="0"/>
                        <a:t> hrs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Preston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Karb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Dustin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Baoying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Isaac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287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74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807</TotalTime>
  <Words>346</Words>
  <Application>Microsoft Office PowerPoint</Application>
  <PresentationFormat>自定义</PresentationFormat>
  <Paragraphs>129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Depth</vt:lpstr>
      <vt:lpstr>Team Lead 4 Weekly Report </vt:lpstr>
      <vt:lpstr>Qteam Developers</vt:lpstr>
      <vt:lpstr>SpinOff</vt:lpstr>
      <vt:lpstr>Overview</vt:lpstr>
      <vt:lpstr>C++ Coding Standard for Qteam</vt:lpstr>
      <vt:lpstr>C++ Coding Standard for Qteam</vt:lpstr>
      <vt:lpstr>C++ Coding Standard for Qteam</vt:lpstr>
      <vt:lpstr>Our code</vt:lpstr>
      <vt:lpstr>GanttChart of Qteam</vt:lpstr>
      <vt:lpstr>What has been done this week </vt:lpstr>
      <vt:lpstr>Scheduled work for next week</vt:lpstr>
      <vt:lpstr>Game Demo</vt:lpstr>
      <vt:lpstr>Questions?</vt:lpstr>
      <vt:lpstr>幻灯片 14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lou1407</dc:creator>
  <cp:lastModifiedBy>User</cp:lastModifiedBy>
  <cp:revision>72</cp:revision>
  <dcterms:created xsi:type="dcterms:W3CDTF">2018-10-29T20:24:48Z</dcterms:created>
  <dcterms:modified xsi:type="dcterms:W3CDTF">2018-11-01T20:05:54Z</dcterms:modified>
</cp:coreProperties>
</file>