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9d73fb7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9d73fb7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9d73fb7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9d73fb7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9d73fb7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9d73fb7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9d73fb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9d73fb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9d73fb7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9d73fb7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9d73fb7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9d73fb7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9d73fb7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9d73fb7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9d73fb7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9d73fb7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9d73fb7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9d73fb7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9d73fb7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9d73fb7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9d73fb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9d73fb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9d73fb7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9d73fb7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9d73fb7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99d73fb7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9d73fb7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9d73fb7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9d73fb7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9d73fb7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9d73fb7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9d73fb7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9d73fb7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9d73fb7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9d73fb7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9d73fb7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9d73fb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9d73fb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9d73fb7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9d73fb7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9d73fb7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9d73fb7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Post Mortem analysis of Spin Off by Q Team Developers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Dustin, Preston, Baoying, Isaac, &amp; Karb</a:t>
            </a:r>
            <a:endParaRPr sz="30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0" y="1"/>
            <a:ext cx="8088076" cy="26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5500" y="18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Dustin’s Code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200" y="-228600"/>
            <a:ext cx="4727096" cy="520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0" y="17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 Dustin’s code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125" y="-228600"/>
            <a:ext cx="4536470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Karb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Initial game model, game engine, and demo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Karb is Team Lead 2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63675" y="19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Karb’s code: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400" y="-228600"/>
            <a:ext cx="4536457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0" y="7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 Karb’s code: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700" y="-228600"/>
            <a:ext cx="4536438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Preston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Enemies, GitHub, and collisions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Preston is Team Lead 5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8150" y="17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Preston’s code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00" y="-228600"/>
            <a:ext cx="4536443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6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 Preston’s code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400" y="-274325"/>
            <a:ext cx="4716524" cy="518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Coupling/Cohesion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worked because we each had tasks to complete that were able to be done without the others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first this was a little scary, with no game there is no testing, object detection, etc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Eventually we had a running game and we were able to work on our tasks</a:t>
            </a:r>
            <a:endParaRPr sz="24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147" y="196826"/>
            <a:ext cx="3419025" cy="11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differently?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communication at times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Mostly, this was a great project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running game is awesome!</a:t>
            </a:r>
            <a:endParaRPr sz="2400"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197" y="196826"/>
            <a:ext cx="3419025" cy="11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break down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Coupling/Cohesion, did this work?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time, how we would break it down?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Other items in class that we would change to increase the learning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Outside features that could use pair programming</a:t>
            </a:r>
            <a:endParaRPr sz="2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147" y="196826"/>
            <a:ext cx="3419025" cy="11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items we would change about the class: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I figured it out where all the information about the class was and how it was organized, it was very helpful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liked having the Team Leads where one person is in charge for a week or two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option for which language and game engine to use was nice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also like the optional final!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227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features that could use Pair Programming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147" y="196826"/>
            <a:ext cx="3419025" cy="11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69272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147" y="196826"/>
            <a:ext cx="3419025" cy="11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Collectables, objects, and graphics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Isaac is Team Lead 5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90200" y="12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Isaac’s code: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489" y="-228600"/>
            <a:ext cx="467497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9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 Isaac’s code: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939" y="-228600"/>
            <a:ext cx="467497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577725" y="1109525"/>
            <a:ext cx="12345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Baoying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Player menu system, and dialog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Baoyin</a:t>
            </a:r>
            <a:r>
              <a:rPr lang="en" sz="2400"/>
              <a:t>g is Team Lead 4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3450" y="12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Baoying’s code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-4439" l="-6520" r="6519" t="4440"/>
          <a:stretch/>
        </p:blipFill>
        <p:spPr>
          <a:xfrm>
            <a:off x="3688625" y="0"/>
            <a:ext cx="467497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15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 Baoying’s code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47" y="2008951"/>
            <a:ext cx="3325376" cy="10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775" y="-228600"/>
            <a:ext cx="4643582" cy="510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Randomly level generation and testing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Dustin is Team Lead 3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