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0.jpeg" ContentType="image/jpeg"/>
  <Override PartName="/ppt/media/image5.png" ContentType="image/png"/>
  <Override PartName="/ppt/media/image3.png" ContentType="image/png"/>
  <Override PartName="/ppt/media/image7.png" ContentType="image/png"/>
  <Override PartName="/ppt/media/image18.jpeg" ContentType="image/jpeg"/>
  <Override PartName="/ppt/media/image14.jpeg" ContentType="image/jpeg"/>
  <Override PartName="/ppt/media/image16.jpeg" ContentType="image/jpeg"/>
  <Override PartName="/ppt/media/image12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6.jpeg" ContentType="image/jpeg"/>
  <Override PartName="/ppt/media/image4.jpeg" ContentType="image/jpeg"/>
  <Override PartName="/ppt/media/image1.jpeg" ContentType="image/jpeg"/>
  <Override PartName="/ppt/media/image2.jpeg" ContentType="image/jpeg"/>
  <Override PartName="/ppt/media/image8.jpeg" ContentType="image/jpeg"/>
  <Override PartName="/ppt/media/image9.jpeg" ContentType="image/jpeg"/>
  <Override PartName="/ppt/media/image10.png" ContentType="image/png"/>
  <Override PartName="/ppt/media/image11.png" ContentType="image/png"/>
  <Override PartName="/ppt/media/image13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0005874-0D19-46B2-B4ED-BADDF6FACC94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BCF41DC-F4DF-4283-B762-8A0AEB433DA7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595959"/>
                </a:solidFill>
                <a:latin typeface="Lato"/>
                <a:ea typeface="Lato"/>
              </a:rPr>
              <a:t>Post Mortem analysis of Spin Off by Q Team Developers 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595959"/>
                </a:solidFill>
                <a:latin typeface="Lato"/>
                <a:ea typeface="Lato"/>
              </a:rPr>
              <a:t>Dustin, Preston, Baoying, Isaac, &amp; Karb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7" name="Google Shape;87;p13" descr=""/>
          <p:cNvPicPr/>
          <p:nvPr/>
        </p:nvPicPr>
        <p:blipFill>
          <a:blip r:embed="rId1"/>
          <a:stretch/>
        </p:blipFill>
        <p:spPr>
          <a:xfrm>
            <a:off x="729720" y="0"/>
            <a:ext cx="8087760" cy="265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5600" y="1872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Dustin’s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48;p22" descr=""/>
          <p:cNvPicPr/>
          <p:nvPr/>
        </p:nvPicPr>
        <p:blipFill>
          <a:blip r:embed="rId1"/>
          <a:stretch/>
        </p:blipFill>
        <p:spPr>
          <a:xfrm>
            <a:off x="3970080" y="-228600"/>
            <a:ext cx="4726800" cy="520056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49;p22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1796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More of Dustin’s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55;p23" descr=""/>
          <p:cNvPicPr/>
          <p:nvPr/>
        </p:nvPicPr>
        <p:blipFill>
          <a:blip r:embed="rId1"/>
          <a:stretch/>
        </p:blipFill>
        <p:spPr>
          <a:xfrm>
            <a:off x="4008240" y="-228600"/>
            <a:ext cx="4536000" cy="499068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56;p23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Karb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Initial game model, game engine, and demo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Karb is Team Lead 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63800" y="1944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Karb’s code: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68;p25" descr=""/>
          <p:cNvPicPr/>
          <p:nvPr/>
        </p:nvPicPr>
        <p:blipFill>
          <a:blip r:embed="rId1"/>
          <a:stretch/>
        </p:blipFill>
        <p:spPr>
          <a:xfrm>
            <a:off x="4174560" y="-228600"/>
            <a:ext cx="4536000" cy="499068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169;p25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76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More of Karb’s code: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75;p26" descr=""/>
          <p:cNvPicPr/>
          <p:nvPr/>
        </p:nvPicPr>
        <p:blipFill>
          <a:blip r:embed="rId1"/>
          <a:stretch/>
        </p:blipFill>
        <p:spPr>
          <a:xfrm>
            <a:off x="4241880" y="-228600"/>
            <a:ext cx="4536000" cy="499068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76;p26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Preston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Enemies, GitHub, and collisions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Preston is Team Lead 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040" y="1796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Preston’s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88;p28" descr=""/>
          <p:cNvPicPr/>
          <p:nvPr/>
        </p:nvPicPr>
        <p:blipFill>
          <a:blip r:embed="rId1"/>
          <a:stretch/>
        </p:blipFill>
        <p:spPr>
          <a:xfrm>
            <a:off x="4024440" y="-228600"/>
            <a:ext cx="4536000" cy="499068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189;p28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622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More of Preston’s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95;p29" descr=""/>
          <p:cNvPicPr/>
          <p:nvPr/>
        </p:nvPicPr>
        <p:blipFill>
          <a:blip r:embed="rId1"/>
          <a:stretch/>
        </p:blipFill>
        <p:spPr>
          <a:xfrm>
            <a:off x="4128480" y="-274320"/>
            <a:ext cx="4716000" cy="518904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96;p29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Coupling/Cohesion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This worked because we each had tasks to complete that were able to be done without the others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At first this was a little scary, with no game there is no testing, object detection, etc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Eventually we had a running game and we were able to work on our tasks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203;p30" descr=""/>
          <p:cNvPicPr/>
          <p:nvPr/>
        </p:nvPicPr>
        <p:blipFill>
          <a:blip r:embed="rId1"/>
          <a:stretch/>
        </p:blipFill>
        <p:spPr>
          <a:xfrm>
            <a:off x="5263200" y="196920"/>
            <a:ext cx="3418560" cy="11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would we do differently?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Better communication at times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Mostly, this was a great project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Our running game is awesome!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210;p31" descr=""/>
          <p:cNvPicPr/>
          <p:nvPr/>
        </p:nvPicPr>
        <p:blipFill>
          <a:blip r:embed="rId1"/>
          <a:stretch/>
        </p:blipFill>
        <p:spPr>
          <a:xfrm>
            <a:off x="5285160" y="196920"/>
            <a:ext cx="3418560" cy="11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Outline: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Project break down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Coupling/Cohesion, did this work?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Next time, how we would break it down?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Other items in class that we would change to increase the learning experience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Outside features that could use pair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94;p14" descr=""/>
          <p:cNvPicPr/>
          <p:nvPr/>
        </p:nvPicPr>
        <p:blipFill>
          <a:blip r:embed="rId1"/>
          <a:stretch/>
        </p:blipFill>
        <p:spPr>
          <a:xfrm>
            <a:off x="5263200" y="196920"/>
            <a:ext cx="3418560" cy="11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Other items we would change about the class: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Once I figured it out where all the information about the class was and how it was organized, it was very helpful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We liked having the Team Leads where one person is in charge for a week or two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The option for which language and game engine to use was nice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Lato"/>
                <a:ea typeface="Lato"/>
              </a:rPr>
              <a:t>We also like the optional final!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29360" y="2273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Outside features that could use Pair Programming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22;p33" descr=""/>
          <p:cNvPicPr/>
          <p:nvPr/>
        </p:nvPicPr>
        <p:blipFill>
          <a:blip r:embed="rId1"/>
          <a:stretch/>
        </p:blipFill>
        <p:spPr>
          <a:xfrm>
            <a:off x="5263200" y="196920"/>
            <a:ext cx="3418560" cy="11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92640" y="23040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Thank you!!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28;p34" descr=""/>
          <p:cNvPicPr/>
          <p:nvPr/>
        </p:nvPicPr>
        <p:blipFill>
          <a:blip r:embed="rId1"/>
          <a:stretch/>
        </p:blipFill>
        <p:spPr>
          <a:xfrm>
            <a:off x="5263200" y="196920"/>
            <a:ext cx="3418560" cy="11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Isaac: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Collectables, objects, and graphics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Isaac is Team Lead 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0360" y="1281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Isaac’s code: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07;p16" descr=""/>
          <p:cNvPicPr/>
          <p:nvPr/>
        </p:nvPicPr>
        <p:blipFill>
          <a:blip r:embed="rId1"/>
          <a:stretch/>
        </p:blipFill>
        <p:spPr>
          <a:xfrm>
            <a:off x="4066560" y="-228600"/>
            <a:ext cx="4674600" cy="5142960"/>
          </a:xfrm>
          <a:prstGeom prst="rect">
            <a:avLst/>
          </a:prstGeom>
          <a:ln>
            <a:noFill/>
          </a:ln>
        </p:spPr>
      </p:pic>
      <p:pic>
        <p:nvPicPr>
          <p:cNvPr id="96" name="Google Shape;108;p16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990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More of Isaac’s code: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14;p17" descr=""/>
          <p:cNvPicPr/>
          <p:nvPr/>
        </p:nvPicPr>
        <p:blipFill>
          <a:blip r:embed="rId1"/>
          <a:stretch/>
        </p:blipFill>
        <p:spPr>
          <a:xfrm>
            <a:off x="4145040" y="-228600"/>
            <a:ext cx="4674600" cy="51429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577760" y="1109520"/>
            <a:ext cx="123408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Google Shape;116;p17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Baoying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Player menu system, and dialog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Baoying is Team Lead 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3280" y="1281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Baoying’s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28;p19" descr=""/>
          <p:cNvPicPr/>
          <p:nvPr/>
        </p:nvPicPr>
        <p:blipFill>
          <a:blip r:embed="rId1"/>
          <a:srcRect l="-6518" t="4438" r="6518" b="-4438"/>
          <a:stretch/>
        </p:blipFill>
        <p:spPr>
          <a:xfrm>
            <a:off x="3688560" y="0"/>
            <a:ext cx="4674600" cy="514296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129;p19" descr=""/>
          <p:cNvPicPr/>
          <p:nvPr/>
        </p:nvPicPr>
        <p:blipFill>
          <a:blip r:embed="rId2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157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More of Baoying’s code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35;p20" descr=""/>
          <p:cNvPicPr/>
          <p:nvPr/>
        </p:nvPicPr>
        <p:blipFill>
          <a:blip r:embed="rId1"/>
          <a:stretch/>
        </p:blipFill>
        <p:spPr>
          <a:xfrm>
            <a:off x="330480" y="2008800"/>
            <a:ext cx="3324960" cy="109080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36;p20" descr=""/>
          <p:cNvPicPr/>
          <p:nvPr/>
        </p:nvPicPr>
        <p:blipFill>
          <a:blip r:embed="rId2"/>
          <a:stretch/>
        </p:blipFill>
        <p:spPr>
          <a:xfrm>
            <a:off x="3984840" y="-228600"/>
            <a:ext cx="4643280" cy="510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Dustin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Randomly level generation and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595959"/>
                </a:solidFill>
                <a:latin typeface="Lato"/>
                <a:ea typeface="Lato"/>
              </a:rPr>
              <a:t>Dustin is Team Lead 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LibreOffice/6.1.2.1$Linux_X86_64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