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Preston Hick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08T21:04:40.106">
    <p:pos x="4247" y="646"/>
    <p:text>prompts user with are you sure message when pressed</p:text>
  </p:cm>
  <p:cm authorId="0" idx="2" dt="2022-02-08T21:03:46.845">
    <p:pos x="1964" y="596"/>
    <p:text>grayed out when paused</p:text>
  </p:cm>
  <p:cm authorId="0" idx="3" dt="2022-02-08T21:08:58.205">
    <p:pos x="638" y="480"/>
    <p:text>empty space between buttons and text shrinks when window is shrunken horizontally</p:text>
  </p:cm>
  <p:cm authorId="0" idx="4" dt="2022-02-08T21:04:11.067">
    <p:pos x="3726" y="626"/>
    <p:text>greyed out, and slashed over when muted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975" y="152400"/>
            <a:ext cx="742942" cy="477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012875" y="762675"/>
            <a:ext cx="65121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flipH="1">
            <a:off x="7982125" y="152400"/>
            <a:ext cx="367500" cy="381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012875" y="2875275"/>
            <a:ext cx="65121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012875" y="1818975"/>
            <a:ext cx="65121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012875" y="3931575"/>
            <a:ext cx="65121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909275" y="762675"/>
            <a:ext cx="156300" cy="422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5400000">
            <a:off x="8675150" y="1846150"/>
            <a:ext cx="624564" cy="91854"/>
          </a:xfrm>
          <a:prstGeom prst="flowChartTermina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941525" y="799425"/>
            <a:ext cx="91800" cy="147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flipH="1" rot="10800000">
            <a:off x="8941525" y="4794950"/>
            <a:ext cx="91800" cy="147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5487"/>
            <a:ext cx="591425" cy="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625" y="78925"/>
            <a:ext cx="624550" cy="6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2306" y="1027076"/>
            <a:ext cx="617344" cy="52759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8532700" y="95475"/>
            <a:ext cx="500700" cy="477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1304900" y="1052025"/>
            <a:ext cx="321600" cy="4776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5400000">
            <a:off x="1304900" y="3164625"/>
            <a:ext cx="321600" cy="4776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969850" y="1052025"/>
            <a:ext cx="91800" cy="47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159000" y="1052025"/>
            <a:ext cx="91800" cy="47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969850" y="3164625"/>
            <a:ext cx="91800" cy="47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159000" y="3164625"/>
            <a:ext cx="91800" cy="47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522400" y="762825"/>
            <a:ext cx="5007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7522400" y="1818975"/>
            <a:ext cx="5007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522400" y="2875275"/>
            <a:ext cx="5007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522400" y="3931575"/>
            <a:ext cx="5007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7533950" y="4275900"/>
            <a:ext cx="4776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7533950" y="3219675"/>
            <a:ext cx="4776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7533950" y="2163450"/>
            <a:ext cx="4776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7533950" y="1107225"/>
            <a:ext cx="4776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15025" y="995263"/>
            <a:ext cx="692035" cy="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0406" y="2083226"/>
            <a:ext cx="617344" cy="527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0406" y="3139626"/>
            <a:ext cx="617344" cy="527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15025" y="3139463"/>
            <a:ext cx="692035" cy="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0406" y="4196026"/>
            <a:ext cx="617344" cy="5275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118775" y="946425"/>
            <a:ext cx="207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05:45:20</a:t>
            </a:r>
            <a:endParaRPr sz="3700"/>
          </a:p>
        </p:txBody>
      </p:sp>
      <p:sp>
        <p:nvSpPr>
          <p:cNvPr id="88" name="Google Shape;88;p13"/>
          <p:cNvSpPr txBox="1"/>
          <p:nvPr/>
        </p:nvSpPr>
        <p:spPr>
          <a:xfrm>
            <a:off x="3045963" y="3026325"/>
            <a:ext cx="207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__:__:__</a:t>
            </a:r>
            <a:endParaRPr sz="3700"/>
          </a:p>
        </p:txBody>
      </p:sp>
      <p:sp>
        <p:nvSpPr>
          <p:cNvPr id="89" name="Google Shape;89;p13"/>
          <p:cNvSpPr txBox="1"/>
          <p:nvPr/>
        </p:nvSpPr>
        <p:spPr>
          <a:xfrm>
            <a:off x="3647677" y="1970025"/>
            <a:ext cx="1016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0/5</a:t>
            </a:r>
            <a:endParaRPr sz="3700"/>
          </a:p>
        </p:txBody>
      </p:sp>
      <p:sp>
        <p:nvSpPr>
          <p:cNvPr id="90" name="Google Shape;90;p13"/>
          <p:cNvSpPr txBox="1"/>
          <p:nvPr/>
        </p:nvSpPr>
        <p:spPr>
          <a:xfrm>
            <a:off x="3431624" y="4196025"/>
            <a:ext cx="1674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__/__</a:t>
            </a:r>
            <a:endParaRPr sz="3700"/>
          </a:p>
        </p:txBody>
      </p:sp>
      <p:sp>
        <p:nvSpPr>
          <p:cNvPr id="91" name="Google Shape;91;p13"/>
          <p:cNvSpPr/>
          <p:nvPr/>
        </p:nvSpPr>
        <p:spPr>
          <a:xfrm>
            <a:off x="1226900" y="1925263"/>
            <a:ext cx="303600" cy="3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 rot="10800000">
            <a:off x="1226900" y="2387075"/>
            <a:ext cx="303600" cy="3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1226900" y="4037863"/>
            <a:ext cx="303600" cy="3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flipH="1" rot="10800000">
            <a:off x="1226900" y="4499675"/>
            <a:ext cx="303600" cy="381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