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C1E6-3F35-7E50-2C6E-0767C6228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4726F-3160-9CBB-28A3-6FCB0540A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12EB0-3B4E-8624-1BC8-E83E35F8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BA727-620B-0B76-254E-84FB16B8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BE453-A968-0505-E102-32044CDF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7AAD-3CB6-DCD4-7E98-1061BB91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5790D-A89A-E4E1-5C43-E0FED7D1F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94ED5-108A-5EE2-7A07-58CB2C1E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6E156-3D1A-7281-844B-3751F495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816C9-4E32-338D-4D91-5B2D1D1F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7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CDF59-76A7-23D8-EA8B-6837D511E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7375A-2AFB-2A39-1F8A-2C9C23C7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28FF6-919A-E6CB-F299-83031F21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536AB-F82A-6988-AB5E-94198F59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123E-AA06-3948-7717-CE24088F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399C-C930-1C53-F746-CC8A8406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D3F4-635B-20FD-42FF-D34ABE34F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6F67-00FB-054B-00A3-0459BD9B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2B31-40D7-F2A5-6E54-BCD7531A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4F72-6959-8688-95E7-EB9C9B8C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E220-8D87-1B3C-5AA9-5ABAADEC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5437-167C-29A6-0159-99B62594F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5A25-FA5B-8A10-3DC5-A8B60888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E9667-F6AF-4E42-9D83-7A6AD897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0FB5C-D1A7-E542-A45E-C39B2CCF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7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AE93-3598-F311-CEEE-94CEBA35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1A486-3DEC-299D-CFBC-5D996AF55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9ABBB-EE63-C773-C2A6-8CBDF7E1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75D6A-7CF2-A6C1-EA70-71F25384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7A20-BA81-281A-E239-C1B400C1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FB557-6045-97C9-97E7-05FCCA59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E702-E052-BF4A-9DB1-7E95155E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0CB3E-4FA9-963A-E31C-202CA5FA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DA373-2843-227A-E699-D01B0E71A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4BC4C-6D20-0DC8-0180-BF99D0166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3424E-279E-E1A9-EB46-021ECD637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F76A6-74C3-CAF8-F848-ECF98AA4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D8A3B-C9B8-B8C9-A7AF-2697FD4F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8578A-E6CD-7374-57D2-B3DBB47B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0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1C7A-7D20-719D-D357-F8AF8E83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7EB74-8E8A-BFC9-C648-5F7A31B1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E3421-8482-F2C7-5CF8-837FC665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4FA97-6048-8DF7-9738-5B25DC31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34EFC-3EC3-BAEB-BF96-6005DF17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C828D-75E9-4D51-B2FF-754CB983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A59E7-482B-5FE7-E7F4-55B96FDB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E09E-740F-78E2-369D-81BC15F7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2A55A-0877-6027-3527-2E8F3D4D9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90510-9A12-FD92-B0E3-18CD9474B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907F0-FEEC-9F0C-28D3-ADE929BB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C15B7-9FDB-9583-DD09-F58F0B5E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CD294-CF61-2088-6ECE-6E0866AC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2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79DD-DB42-08E8-722E-3504493A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383E9-E761-EC08-DBE8-4CEFC9BC7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81683-674B-D963-88F2-1DE985CDE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35CF0-B201-8002-9261-C218559A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863F7-6280-A96C-7F91-62A2F58D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BE677-DE95-838E-0DCA-07BDC174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81011-DEC3-0003-66D0-AA1EED23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99DD2-2CE7-3D82-24E8-B5E06E63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24B20-1810-3019-0D07-6B8133C6C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83764-2814-4D42-A45C-259D96FE58D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69A6-7814-ED4C-5E17-D11CF40FF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62B4-CA76-C980-7732-F6911F3E8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5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globe.adsbexchange.com/?icao=3c4b3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lobe.adsbexchange.com/?icao=3c4b3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681C-4B70-DB2A-A328-C2C13337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3" y="176660"/>
            <a:ext cx="5858215" cy="40269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Narrative – Person of Interest Capture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A9464-D2DB-F727-96E3-8AB56AA3C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70" y="1781867"/>
            <a:ext cx="5271668" cy="3294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2520F9-0ED6-AF10-A6C8-42C9DBB89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1867"/>
            <a:ext cx="5949416" cy="3294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3FA73-8DE2-1115-3CAF-22AED98B91DC}"/>
              </a:ext>
            </a:extLst>
          </p:cNvPr>
          <p:cNvSpPr txBox="1"/>
          <p:nvPr/>
        </p:nvSpPr>
        <p:spPr>
          <a:xfrm>
            <a:off x="879089" y="1412535"/>
            <a:ext cx="1116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ADS-B Exchange, Flight DLH754 (</a:t>
            </a:r>
            <a:r>
              <a:rPr lang="en-US" dirty="0">
                <a:hlinkClick r:id="rId4"/>
              </a:rPr>
              <a:t>https://globe.adsbexchange.com/?icao=3c4b35</a:t>
            </a:r>
            <a:r>
              <a:rPr lang="en-US" dirty="0"/>
              <a:t>) 1429 EST 2 July 2024 </a:t>
            </a:r>
          </a:p>
        </p:txBody>
      </p:sp>
      <p:pic>
        <p:nvPicPr>
          <p:cNvPr id="1026" name="Picture 2" descr="gif of the tumblr anon face ...">
            <a:extLst>
              <a:ext uri="{FF2B5EF4-FFF2-40B4-BE49-F238E27FC236}">
                <a16:creationId xmlns:a16="http://schemas.microsoft.com/office/drawing/2014/main" id="{179B8034-698A-EC69-5365-87E27D57C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640" y="2566267"/>
            <a:ext cx="899556" cy="89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7F242B-6324-5558-0428-547F5AE38D40}"/>
              </a:ext>
            </a:extLst>
          </p:cNvPr>
          <p:cNvSpPr txBox="1"/>
          <p:nvPr/>
        </p:nvSpPr>
        <p:spPr>
          <a:xfrm>
            <a:off x="782107" y="5076133"/>
            <a:ext cx="455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 from Frankfurt Germany to Singapore.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01C1F-D6E2-5DB5-FADC-7C42CA50E8B3}"/>
              </a:ext>
            </a:extLst>
          </p:cNvPr>
          <p:cNvSpPr txBox="1"/>
          <p:nvPr/>
        </p:nvSpPr>
        <p:spPr>
          <a:xfrm>
            <a:off x="782107" y="5445465"/>
            <a:ext cx="8679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Passenger of Interest outspoken against &amp; refugee from Iranian Govt living in Germany.</a:t>
            </a:r>
          </a:p>
          <a:p>
            <a:r>
              <a:rPr lang="en-US" dirty="0"/>
              <a:t>Can the Iranian regime force the plane to land while over their airspace? </a:t>
            </a:r>
          </a:p>
        </p:txBody>
      </p:sp>
    </p:spTree>
    <p:extLst>
      <p:ext uri="{BB962C8B-B14F-4D97-AF65-F5344CB8AC3E}">
        <p14:creationId xmlns:p14="http://schemas.microsoft.com/office/powerpoint/2010/main" val="203882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681C-4B70-DB2A-A328-C2C13337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3" y="176660"/>
            <a:ext cx="5858215" cy="40269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Narrative – Person of Interest Capture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3FA73-8DE2-1115-3CAF-22AED98B91DC}"/>
              </a:ext>
            </a:extLst>
          </p:cNvPr>
          <p:cNvSpPr txBox="1"/>
          <p:nvPr/>
        </p:nvSpPr>
        <p:spPr>
          <a:xfrm>
            <a:off x="879088" y="579352"/>
            <a:ext cx="1116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ADS-B Exchange, Flight DLH754 (</a:t>
            </a:r>
            <a:r>
              <a:rPr lang="en-US" dirty="0">
                <a:hlinkClick r:id="rId2"/>
              </a:rPr>
              <a:t>https://globe.adsbexchange.com/?icao=3c4b35</a:t>
            </a:r>
            <a:r>
              <a:rPr lang="en-US" dirty="0"/>
              <a:t>) 1429 EST 2 July 2024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09990-9498-A209-1022-AC97CF4C9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262" y="948684"/>
            <a:ext cx="7244551" cy="54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8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681C-4B70-DB2A-A328-C2C13337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3" y="176660"/>
            <a:ext cx="5786963" cy="40269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Attack Path – Nothing complicated 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50A4D6F-44D7-F7F1-8007-E234C65483F2}"/>
              </a:ext>
            </a:extLst>
          </p:cNvPr>
          <p:cNvSpPr/>
          <p:nvPr/>
        </p:nvSpPr>
        <p:spPr>
          <a:xfrm>
            <a:off x="2325242" y="5647722"/>
            <a:ext cx="1137765" cy="4746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ADIRU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0066EE9-2CA8-04E5-CE9C-D60CBCD5FA1E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2894124" y="4668639"/>
            <a:ext cx="1" cy="979083"/>
          </a:xfrm>
          <a:prstGeom prst="straightConnector1">
            <a:avLst/>
          </a:prstGeom>
          <a:ln w="571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17C8C35-081A-35B8-B660-166E286A703D}"/>
              </a:ext>
            </a:extLst>
          </p:cNvPr>
          <p:cNvSpPr txBox="1"/>
          <p:nvPr/>
        </p:nvSpPr>
        <p:spPr>
          <a:xfrm>
            <a:off x="309386" y="819771"/>
            <a:ext cx="5438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Pseudocode Idea: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long in Friendly Airspace):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x in range(2):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sleep(15 min)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send(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=-70 deg word)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15D77D-908D-4549-52E1-9D7F07CC8B8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028522" y="2297099"/>
            <a:ext cx="0" cy="624231"/>
          </a:xfrm>
          <a:prstGeom prst="straightConnector1">
            <a:avLst/>
          </a:prstGeom>
          <a:ln w="571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99781E-EF7A-5596-99B7-027BA93B5404}"/>
              </a:ext>
            </a:extLst>
          </p:cNvPr>
          <p:cNvSpPr txBox="1"/>
          <p:nvPr/>
        </p:nvSpPr>
        <p:spPr>
          <a:xfrm>
            <a:off x="166882" y="2909034"/>
            <a:ext cx="543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(emulates Qantas Flight 72 – causing piolets to declare mayday and do an emergency landing)</a:t>
            </a:r>
          </a:p>
        </p:txBody>
      </p:sp>
      <p:pic>
        <p:nvPicPr>
          <p:cNvPr id="2050" name="Picture 2" descr="Qantas Flight 72 - Wikipedia">
            <a:extLst>
              <a:ext uri="{FF2B5EF4-FFF2-40B4-BE49-F238E27FC236}">
                <a16:creationId xmlns:a16="http://schemas.microsoft.com/office/drawing/2014/main" id="{49093C3F-363B-4560-F311-991E33500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61" y="3548290"/>
            <a:ext cx="1777567" cy="118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718757E-3839-93CC-F9A5-12966A4C8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21" y="3593219"/>
            <a:ext cx="1628207" cy="110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8064D6-69DF-8971-BCD0-8A0B516C7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053" y="434328"/>
            <a:ext cx="2505425" cy="224821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0CAF11-8975-2170-119F-7E1C9EDABFE7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5747657" y="1558435"/>
            <a:ext cx="910396" cy="0"/>
          </a:xfrm>
          <a:prstGeom prst="straightConnector1">
            <a:avLst/>
          </a:prstGeom>
          <a:ln w="571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8560D8-3EA5-1BC3-0DD4-34137525390D}"/>
              </a:ext>
            </a:extLst>
          </p:cNvPr>
          <p:cNvSpPr txBox="1"/>
          <p:nvPr/>
        </p:nvSpPr>
        <p:spPr>
          <a:xfrm>
            <a:off x="9141113" y="579352"/>
            <a:ext cx="284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Force an emergency landing</a:t>
            </a:r>
          </a:p>
        </p:txBody>
      </p:sp>
      <p:pic>
        <p:nvPicPr>
          <p:cNvPr id="19" name="Picture 2" descr="gif of the tumblr anon face ...">
            <a:extLst>
              <a:ext uri="{FF2B5EF4-FFF2-40B4-BE49-F238E27FC236}">
                <a16:creationId xmlns:a16="http://schemas.microsoft.com/office/drawing/2014/main" id="{E1D20A08-8039-203E-5562-A87612ED2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87" y="4139735"/>
            <a:ext cx="899556" cy="89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56436D-116B-C343-F629-FD2A77A92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855" y="3283695"/>
            <a:ext cx="1333686" cy="13241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B6338F2-2066-CBAF-AF20-75B212A15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437" y="3232199"/>
            <a:ext cx="1333686" cy="132416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0132A4-8CD5-2540-41A9-E4B0784AD014}"/>
              </a:ext>
            </a:extLst>
          </p:cNvPr>
          <p:cNvCxnSpPr>
            <a:cxnSpLocks/>
          </p:cNvCxnSpPr>
          <p:nvPr/>
        </p:nvCxnSpPr>
        <p:spPr>
          <a:xfrm>
            <a:off x="7910765" y="2682542"/>
            <a:ext cx="0" cy="624231"/>
          </a:xfrm>
          <a:prstGeom prst="straightConnector1">
            <a:avLst/>
          </a:prstGeom>
          <a:ln w="571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F065DA-6665-381B-301B-FE1309A50EE2}"/>
              </a:ext>
            </a:extLst>
          </p:cNvPr>
          <p:cNvSpPr txBox="1"/>
          <p:nvPr/>
        </p:nvSpPr>
        <p:spPr>
          <a:xfrm>
            <a:off x="9253639" y="3429000"/>
            <a:ext cx="2849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Agents waiting at airport apprehend Person of Interest for being critical of their government</a:t>
            </a:r>
          </a:p>
        </p:txBody>
      </p:sp>
    </p:spTree>
    <p:extLst>
      <p:ext uri="{BB962C8B-B14F-4D97-AF65-F5344CB8AC3E}">
        <p14:creationId xmlns:p14="http://schemas.microsoft.com/office/powerpoint/2010/main" val="331026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175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Courier New</vt:lpstr>
      <vt:lpstr>Office Theme</vt:lpstr>
      <vt:lpstr>Narrative – Person of Interest Capture</vt:lpstr>
      <vt:lpstr>Narrative – Person of Interest Capture</vt:lpstr>
      <vt:lpstr>Attack Path – Nothing complicated 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Management Computer LRU Design</dc:title>
  <dc:creator>PRESTON, MATTHEW S 1st Lt USAF ACC 75 IS/CFLT</dc:creator>
  <cp:lastModifiedBy>PRESTON, MATTHEW S 1st Lt USAF ACC 75 IS/CFLT</cp:lastModifiedBy>
  <cp:revision>21</cp:revision>
  <dcterms:created xsi:type="dcterms:W3CDTF">2024-05-29T13:18:30Z</dcterms:created>
  <dcterms:modified xsi:type="dcterms:W3CDTF">2024-07-02T19:45:42Z</dcterms:modified>
</cp:coreProperties>
</file>