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C1E6-3F35-7E50-2C6E-0767C6228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4726F-3160-9CBB-28A3-6FCB0540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2EB0-3B4E-8624-1BC8-E83E35F8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A727-620B-0B76-254E-84FB16B8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E453-A968-0505-E102-32044CDF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7AAD-3CB6-DCD4-7E98-1061BB91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5790D-A89A-E4E1-5C43-E0FED7D1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4ED5-108A-5EE2-7A07-58CB2C1E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E156-3D1A-7281-844B-3751F495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16C9-4E32-338D-4D91-5B2D1D1F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CDF59-76A7-23D8-EA8B-6837D511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7375A-2AFB-2A39-1F8A-2C9C23C7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28FF6-919A-E6CB-F299-83031F21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536AB-F82A-6988-AB5E-94198F59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123E-AA06-3948-7717-CE24088F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399C-C930-1C53-F746-CC8A8406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D3F4-635B-20FD-42FF-D34ABE34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16F67-00FB-054B-00A3-0459BD9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2B31-40D7-F2A5-6E54-BCD7531A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F72-6959-8688-95E7-EB9C9B8C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220-8D87-1B3C-5AA9-5ABAADEC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5437-167C-29A6-0159-99B62594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5A25-FA5B-8A10-3DC5-A8B60888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9667-F6AF-4E42-9D83-7A6AD897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FB5C-D1A7-E542-A45E-C39B2CCF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AE93-3598-F311-CEEE-94CEBA35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A486-3DEC-299D-CFBC-5D996AF5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9ABBB-EE63-C773-C2A6-8CBDF7E1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5D6A-7CF2-A6C1-EA70-71F2538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7A20-BA81-281A-E239-C1B400C1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B557-6045-97C9-97E7-05FCCA5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E702-E052-BF4A-9DB1-7E95155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CB3E-4FA9-963A-E31C-202CA5FA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A373-2843-227A-E699-D01B0E71A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4BC4C-6D20-0DC8-0180-BF99D016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3424E-279E-E1A9-EB46-021ECD637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F76A6-74C3-CAF8-F848-ECF98AA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D8A3B-C9B8-B8C9-A7AF-2697FD4F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8578A-E6CD-7374-57D2-B3DBB47B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1C7A-7D20-719D-D357-F8AF8E83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7EB74-8E8A-BFC9-C648-5F7A31B1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3421-8482-F2C7-5CF8-837FC665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FA97-6048-8DF7-9738-5B25DC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34EFC-3EC3-BAEB-BF96-6005DF17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C828D-75E9-4D51-B2FF-754CB983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A59E7-482B-5FE7-E7F4-55B96FD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E09E-740F-78E2-369D-81BC15F7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A55A-0877-6027-3527-2E8F3D4D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90510-9A12-FD92-B0E3-18CD9474B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907F0-FEEC-9F0C-28D3-ADE929BB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15B7-9FDB-9583-DD09-F58F0B5E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D294-CF61-2088-6ECE-6E0866AC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79DD-DB42-08E8-722E-3504493A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383E9-E761-EC08-DBE8-4CEFC9BC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1683-674B-D963-88F2-1DE985CDE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5CF0-B201-8002-9261-C218559A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63F7-6280-A96C-7F91-62A2F58D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E677-DE95-838E-0DCA-07BDC17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81011-DEC3-0003-66D0-AA1EED23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9DD2-2CE7-3D82-24E8-B5E06E63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4B20-1810-3019-0D07-6B8133C6C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83764-2814-4D42-A45C-259D96FE58D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C69A6-7814-ED4C-5E17-D11CF40FF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62B4-CA76-C980-7732-F6911F3E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12398-1A6E-4C77-8C28-64A3BF6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BE64417-5A91-C76A-5697-0A921F6847DA}"/>
              </a:ext>
            </a:extLst>
          </p:cNvPr>
          <p:cNvSpPr/>
          <p:nvPr/>
        </p:nvSpPr>
        <p:spPr>
          <a:xfrm>
            <a:off x="365761" y="858129"/>
            <a:ext cx="7230794" cy="5219114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6681C-4B70-DB2A-A328-C2C13337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3" y="176660"/>
            <a:ext cx="3587217" cy="40269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Flight Management Computer LRU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D9F073-4E8A-D214-C4F5-AC659EBD6986}"/>
              </a:ext>
            </a:extLst>
          </p:cNvPr>
          <p:cNvGrpSpPr/>
          <p:nvPr/>
        </p:nvGrpSpPr>
        <p:grpSpPr>
          <a:xfrm>
            <a:off x="10030477" y="2076596"/>
            <a:ext cx="1137767" cy="2704808"/>
            <a:chOff x="10030477" y="732916"/>
            <a:chExt cx="1137767" cy="27048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CC84E8-8ED9-4CAA-9771-F072FE7A1008}"/>
                </a:ext>
              </a:extLst>
            </p:cNvPr>
            <p:cNvSpPr/>
            <p:nvPr/>
          </p:nvSpPr>
          <p:spPr>
            <a:xfrm>
              <a:off x="10030479" y="732916"/>
              <a:ext cx="1137765" cy="4746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Radio Management System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AAC610-840A-CBCE-6575-BB3657FC7D54}"/>
                </a:ext>
              </a:extLst>
            </p:cNvPr>
            <p:cNvSpPr/>
            <p:nvPr/>
          </p:nvSpPr>
          <p:spPr>
            <a:xfrm>
              <a:off x="10030477" y="2963074"/>
              <a:ext cx="1137765" cy="4746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Engine Control - LEFT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3936EDF-BF7E-7AF9-8242-9A8AE76AFFBB}"/>
                </a:ext>
              </a:extLst>
            </p:cNvPr>
            <p:cNvSpPr/>
            <p:nvPr/>
          </p:nvSpPr>
          <p:spPr>
            <a:xfrm>
              <a:off x="10030478" y="2219688"/>
              <a:ext cx="1137765" cy="4746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Weight and Balance System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9684B3E-A751-434D-59BE-7A5041DF3550}"/>
                </a:ext>
              </a:extLst>
            </p:cNvPr>
            <p:cNvSpPr/>
            <p:nvPr/>
          </p:nvSpPr>
          <p:spPr>
            <a:xfrm>
              <a:off x="10030478" y="1476302"/>
              <a:ext cx="1137765" cy="4746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Engine Control - RIGHT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BDB229-C0BE-F1CD-21CD-A11ED99EFBAB}"/>
              </a:ext>
            </a:extLst>
          </p:cNvPr>
          <p:cNvSpPr/>
          <p:nvPr/>
        </p:nvSpPr>
        <p:spPr>
          <a:xfrm>
            <a:off x="6240255" y="2784208"/>
            <a:ext cx="1289583" cy="1289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Voltage for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976FE-8485-0FEF-59E5-EAD77650707E}"/>
              </a:ext>
            </a:extLst>
          </p:cNvPr>
          <p:cNvGrpSpPr/>
          <p:nvPr/>
        </p:nvGrpSpPr>
        <p:grpSpPr>
          <a:xfrm>
            <a:off x="7529838" y="2313921"/>
            <a:ext cx="2500641" cy="2230158"/>
            <a:chOff x="7529838" y="2313921"/>
            <a:chExt cx="2500641" cy="2230158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1DA43409-E64D-B925-69F0-245109993F8A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 flipV="1">
              <a:off x="7529838" y="2313921"/>
              <a:ext cx="2500641" cy="1115079"/>
            </a:xfrm>
            <a:prstGeom prst="bentConnector3">
              <a:avLst/>
            </a:prstGeom>
            <a:ln w="57150">
              <a:solidFill>
                <a:srgbClr val="7030A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6B73CCE4-4D7A-A728-7BD3-2BA31F605387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7529838" y="3429000"/>
              <a:ext cx="2500639" cy="1115079"/>
            </a:xfrm>
            <a:prstGeom prst="bentConnector3">
              <a:avLst/>
            </a:prstGeom>
            <a:ln w="57150">
              <a:solidFill>
                <a:srgbClr val="7030A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C422BFF-5262-8C86-6A9C-3C711BCBFCB2}"/>
                </a:ext>
              </a:extLst>
            </p:cNvPr>
            <p:cNvCxnSpPr>
              <a:stCxn id="10" idx="3"/>
              <a:endCxn id="8" idx="1"/>
            </p:cNvCxnSpPr>
            <p:nvPr/>
          </p:nvCxnSpPr>
          <p:spPr>
            <a:xfrm flipV="1">
              <a:off x="7529838" y="3057307"/>
              <a:ext cx="2500640" cy="371693"/>
            </a:xfrm>
            <a:prstGeom prst="bentConnector3">
              <a:avLst/>
            </a:prstGeom>
            <a:ln w="57150">
              <a:solidFill>
                <a:srgbClr val="7030A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D6F6B446-5F23-82A0-D4A2-9D42FFEFE6A2}"/>
                </a:ext>
              </a:extLst>
            </p:cNvPr>
            <p:cNvCxnSpPr>
              <a:stCxn id="10" idx="3"/>
              <a:endCxn id="7" idx="1"/>
            </p:cNvCxnSpPr>
            <p:nvPr/>
          </p:nvCxnSpPr>
          <p:spPr>
            <a:xfrm>
              <a:off x="7529838" y="3429000"/>
              <a:ext cx="2500640" cy="371693"/>
            </a:xfrm>
            <a:prstGeom prst="bentConnector3">
              <a:avLst/>
            </a:prstGeom>
            <a:ln w="57150">
              <a:solidFill>
                <a:srgbClr val="7030A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76B965-4AFD-8337-9345-99A87BEB9200}"/>
              </a:ext>
            </a:extLst>
          </p:cNvPr>
          <p:cNvGrpSpPr/>
          <p:nvPr/>
        </p:nvGrpSpPr>
        <p:grpSpPr>
          <a:xfrm>
            <a:off x="7529834" y="2163847"/>
            <a:ext cx="2500643" cy="2257207"/>
            <a:chOff x="7529834" y="2163847"/>
            <a:chExt cx="2500643" cy="2257207"/>
          </a:xfrm>
        </p:grpSpPr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7FF5907-9A25-7995-A381-180395075AE8}"/>
                </a:ext>
              </a:extLst>
            </p:cNvPr>
            <p:cNvCxnSpPr/>
            <p:nvPr/>
          </p:nvCxnSpPr>
          <p:spPr>
            <a:xfrm flipV="1">
              <a:off x="7529838" y="2163847"/>
              <a:ext cx="2500639" cy="893460"/>
            </a:xfrm>
            <a:prstGeom prst="bentConnector3">
              <a:avLst>
                <a:gd name="adj1" fmla="val 41905"/>
              </a:avLst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959983E-EF83-B372-3669-D9A9C70BB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37" y="2922939"/>
              <a:ext cx="2500640" cy="134368"/>
            </a:xfrm>
            <a:prstGeom prst="bentConnector3">
              <a:avLst>
                <a:gd name="adj1" fmla="val 41905"/>
              </a:avLst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45943C84-D1AB-09AA-ECAF-9D5EDADC04E6}"/>
                </a:ext>
              </a:extLst>
            </p:cNvPr>
            <p:cNvCxnSpPr>
              <a:cxnSpLocks/>
            </p:cNvCxnSpPr>
            <p:nvPr/>
          </p:nvCxnSpPr>
          <p:spPr>
            <a:xfrm>
              <a:off x="7529835" y="3057307"/>
              <a:ext cx="2500642" cy="609018"/>
            </a:xfrm>
            <a:prstGeom prst="bentConnector3">
              <a:avLst>
                <a:gd name="adj1" fmla="val 41905"/>
              </a:avLst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B0070B55-2314-C5CB-3DA2-9C276F220CEC}"/>
                </a:ext>
              </a:extLst>
            </p:cNvPr>
            <p:cNvCxnSpPr>
              <a:cxnSpLocks/>
            </p:cNvCxnSpPr>
            <p:nvPr/>
          </p:nvCxnSpPr>
          <p:spPr>
            <a:xfrm>
              <a:off x="7529834" y="3057307"/>
              <a:ext cx="2500643" cy="1363747"/>
            </a:xfrm>
            <a:prstGeom prst="bentConnector3">
              <a:avLst>
                <a:gd name="adj1" fmla="val 41905"/>
              </a:avLst>
            </a:prstGeom>
            <a:ln w="57150">
              <a:solidFill>
                <a:srgbClr val="00B05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C454944-5920-22AB-3C78-0468ED3D902B}"/>
              </a:ext>
            </a:extLst>
          </p:cNvPr>
          <p:cNvSpPr txBox="1"/>
          <p:nvPr/>
        </p:nvSpPr>
        <p:spPr>
          <a:xfrm>
            <a:off x="7529832" y="2784208"/>
            <a:ext cx="9877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Channel 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2F6130-7D42-643E-B425-E93EFF6C6CB2}"/>
              </a:ext>
            </a:extLst>
          </p:cNvPr>
          <p:cNvSpPr txBox="1"/>
          <p:nvPr/>
        </p:nvSpPr>
        <p:spPr>
          <a:xfrm>
            <a:off x="7529832" y="3132130"/>
            <a:ext cx="99097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Channel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9212F-690B-806B-DF99-D5EC81894B5C}"/>
              </a:ext>
            </a:extLst>
          </p:cNvPr>
          <p:cNvSpPr/>
          <p:nvPr/>
        </p:nvSpPr>
        <p:spPr>
          <a:xfrm>
            <a:off x="2828602" y="2795115"/>
            <a:ext cx="1289583" cy="1289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Generation Flight Software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C46FFF6-18EE-84B5-15A6-A3994ACD6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77071"/>
              </p:ext>
            </p:extLst>
          </p:nvPr>
        </p:nvGraphicFramePr>
        <p:xfrm>
          <a:off x="4485518" y="951221"/>
          <a:ext cx="134058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85">
                  <a:extLst>
                    <a:ext uri="{9D8B030D-6E8A-4147-A177-3AD203B41FA5}">
                      <a16:colId xmlns:a16="http://schemas.microsoft.com/office/drawing/2014/main" val="2743252670"/>
                    </a:ext>
                  </a:extLst>
                </a:gridCol>
              </a:tblGrid>
              <a:tr h="214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38901"/>
                  </a:ext>
                </a:extLst>
              </a:tr>
              <a:tr h="214487">
                <a:tc>
                  <a:txBody>
                    <a:bodyPr/>
                    <a:lstStyle/>
                    <a:p>
                      <a:r>
                        <a:rPr lang="en-US" dirty="0"/>
                        <a:t>WORD1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82255"/>
                  </a:ext>
                </a:extLst>
              </a:tr>
              <a:tr h="214487">
                <a:tc>
                  <a:txBody>
                    <a:bodyPr/>
                    <a:lstStyle/>
                    <a:p>
                      <a:r>
                        <a:rPr lang="en-US" dirty="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934916"/>
                  </a:ext>
                </a:extLst>
              </a:tr>
              <a:tr h="214487">
                <a:tc>
                  <a:txBody>
                    <a:bodyPr/>
                    <a:lstStyle/>
                    <a:p>
                      <a:r>
                        <a:rPr lang="en-US" dirty="0"/>
                        <a:t>WORD3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250104"/>
                  </a:ext>
                </a:extLst>
              </a:tr>
              <a:tr h="214487">
                <a:tc>
                  <a:txBody>
                    <a:bodyPr/>
                    <a:lstStyle/>
                    <a:p>
                      <a:r>
                        <a:rPr lang="en-US" dirty="0"/>
                        <a:t>WORD4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7163"/>
                  </a:ext>
                </a:extLst>
              </a:tr>
              <a:tr h="214487">
                <a:tc>
                  <a:txBody>
                    <a:bodyPr/>
                    <a:lstStyle/>
                    <a:p>
                      <a:r>
                        <a:rPr lang="en-US" dirty="0"/>
                        <a:t>WORD5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64362"/>
                  </a:ext>
                </a:extLst>
              </a:tr>
            </a:tbl>
          </a:graphicData>
        </a:graphic>
      </p:graphicFrame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68703E4-A2D2-C2ED-5FA2-7E5184EEBD4F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 flipV="1">
            <a:off x="4118185" y="1502828"/>
            <a:ext cx="195552" cy="193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3BB3F9-B34D-B85F-C7D6-BFCBD85EBFC4}"/>
              </a:ext>
            </a:extLst>
          </p:cNvPr>
          <p:cNvSpPr/>
          <p:nvPr/>
        </p:nvSpPr>
        <p:spPr>
          <a:xfrm>
            <a:off x="4313737" y="1342284"/>
            <a:ext cx="171784" cy="321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58B900-0509-0DB8-BF8C-14C11C2B46FF}"/>
              </a:ext>
            </a:extLst>
          </p:cNvPr>
          <p:cNvSpPr/>
          <p:nvPr/>
        </p:nvSpPr>
        <p:spPr>
          <a:xfrm>
            <a:off x="5812406" y="2789794"/>
            <a:ext cx="171784" cy="321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D42D6CE-D8BB-4AEB-CB1F-05286085EACE}"/>
              </a:ext>
            </a:extLst>
          </p:cNvPr>
          <p:cNvCxnSpPr>
            <a:stCxn id="59" idx="3"/>
            <a:endCxn id="10" idx="1"/>
          </p:cNvCxnSpPr>
          <p:nvPr/>
        </p:nvCxnSpPr>
        <p:spPr>
          <a:xfrm>
            <a:off x="5984190" y="2950338"/>
            <a:ext cx="256065" cy="4786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9171710-6167-3644-348A-87490D8CAE38}"/>
              </a:ext>
            </a:extLst>
          </p:cNvPr>
          <p:cNvSpPr txBox="1"/>
          <p:nvPr/>
        </p:nvSpPr>
        <p:spPr>
          <a:xfrm>
            <a:off x="3914928" y="280111"/>
            <a:ext cx="248176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Scheduled Mode (every x </a:t>
            </a:r>
            <a:r>
              <a:rPr lang="en-US" sz="1100" dirty="0" err="1"/>
              <a:t>usec</a:t>
            </a:r>
            <a:r>
              <a:rPr lang="en-US" sz="1100" dirty="0"/>
              <a:t>)</a:t>
            </a:r>
          </a:p>
          <a:p>
            <a:pPr algn="ctr"/>
            <a:r>
              <a:rPr lang="en-US" sz="1100" dirty="0"/>
              <a:t>vs</a:t>
            </a:r>
          </a:p>
          <a:p>
            <a:pPr algn="ctr"/>
            <a:r>
              <a:rPr lang="en-US" sz="1100" dirty="0"/>
              <a:t>Software Defined Mode (non-uniform)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13AE93-563A-0603-FE77-16A31D240077}"/>
              </a:ext>
            </a:extLst>
          </p:cNvPr>
          <p:cNvSpPr/>
          <p:nvPr/>
        </p:nvSpPr>
        <p:spPr>
          <a:xfrm>
            <a:off x="4586928" y="4026966"/>
            <a:ext cx="1137765" cy="1129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Advanced Scheduler (i.e. Decision Tree)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E706104-4682-7260-3F7E-2844330C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95439"/>
              </p:ext>
            </p:extLst>
          </p:nvPr>
        </p:nvGraphicFramePr>
        <p:xfrm>
          <a:off x="4375780" y="5162986"/>
          <a:ext cx="156006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061">
                  <a:extLst>
                    <a:ext uri="{9D8B030D-6E8A-4147-A177-3AD203B41FA5}">
                      <a16:colId xmlns:a16="http://schemas.microsoft.com/office/drawing/2014/main" val="372487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WORD1 -&gt; send on condition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6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WORD2 -&gt; send on condition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0586"/>
                  </a:ext>
                </a:extLst>
              </a:tr>
            </a:tbl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371A570-C89B-CEA4-A554-6E5F2D93B0D8}"/>
              </a:ext>
            </a:extLst>
          </p:cNvPr>
          <p:cNvCxnSpPr>
            <a:cxnSpLocks/>
            <a:stCxn id="47" idx="3"/>
            <a:endCxn id="64" idx="1"/>
          </p:cNvCxnSpPr>
          <p:nvPr/>
        </p:nvCxnSpPr>
        <p:spPr>
          <a:xfrm>
            <a:off x="4118185" y="3439907"/>
            <a:ext cx="468743" cy="1151579"/>
          </a:xfrm>
          <a:prstGeom prst="bentConnector3">
            <a:avLst>
              <a:gd name="adj1" fmla="val 210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0D036F8-4461-118A-BF5C-D816B68E7CF4}"/>
              </a:ext>
            </a:extLst>
          </p:cNvPr>
          <p:cNvCxnSpPr>
            <a:cxnSpLocks/>
            <a:stCxn id="64" idx="3"/>
            <a:endCxn id="10" idx="1"/>
          </p:cNvCxnSpPr>
          <p:nvPr/>
        </p:nvCxnSpPr>
        <p:spPr>
          <a:xfrm flipV="1">
            <a:off x="5724693" y="3429000"/>
            <a:ext cx="515562" cy="1162486"/>
          </a:xfrm>
          <a:prstGeom prst="bentConnector3">
            <a:avLst>
              <a:gd name="adj1" fmla="val 755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66E5C1F-9DDF-D117-0B7F-5B5A656BA236}"/>
              </a:ext>
            </a:extLst>
          </p:cNvPr>
          <p:cNvSpPr txBox="1"/>
          <p:nvPr/>
        </p:nvSpPr>
        <p:spPr>
          <a:xfrm>
            <a:off x="4909589" y="33017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2AEC9F-2F4E-F640-586B-EE41582E1A59}"/>
              </a:ext>
            </a:extLst>
          </p:cNvPr>
          <p:cNvSpPr/>
          <p:nvPr/>
        </p:nvSpPr>
        <p:spPr>
          <a:xfrm>
            <a:off x="2228006" y="1630739"/>
            <a:ext cx="927030" cy="89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/>
              <a:t>(Pilot) Input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072489-86A3-D0E4-C573-CC5960AC6A65}"/>
              </a:ext>
            </a:extLst>
          </p:cNvPr>
          <p:cNvSpPr/>
          <p:nvPr/>
        </p:nvSpPr>
        <p:spPr>
          <a:xfrm>
            <a:off x="2228006" y="4335547"/>
            <a:ext cx="927030" cy="891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RX Voltage from Words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50A4D6F-44D7-F7F1-8007-E234C65483F2}"/>
              </a:ext>
            </a:extLst>
          </p:cNvPr>
          <p:cNvSpPr/>
          <p:nvPr/>
        </p:nvSpPr>
        <p:spPr>
          <a:xfrm>
            <a:off x="2122639" y="6206344"/>
            <a:ext cx="1137765" cy="474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ADIRU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066EE9-2CA8-04E5-CE9C-D60CBCD5FA1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H="1" flipV="1">
            <a:off x="2691521" y="5227261"/>
            <a:ext cx="1" cy="979083"/>
          </a:xfrm>
          <a:prstGeom prst="straightConnector1">
            <a:avLst/>
          </a:prstGeom>
          <a:ln w="571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9876EB-E126-75F9-CA6D-5A2403F0A549}"/>
              </a:ext>
            </a:extLst>
          </p:cNvPr>
          <p:cNvCxnSpPr>
            <a:cxnSpLocks/>
            <a:stCxn id="76" idx="2"/>
            <a:endCxn id="47" idx="1"/>
          </p:cNvCxnSpPr>
          <p:nvPr/>
        </p:nvCxnSpPr>
        <p:spPr>
          <a:xfrm rot="16200000" flipH="1">
            <a:off x="2301334" y="2912639"/>
            <a:ext cx="917454" cy="137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1CF28BA-3AC7-078D-07F8-4FF33FFC4767}"/>
              </a:ext>
            </a:extLst>
          </p:cNvPr>
          <p:cNvCxnSpPr>
            <a:cxnSpLocks/>
            <a:stCxn id="77" idx="0"/>
            <a:endCxn id="47" idx="1"/>
          </p:cNvCxnSpPr>
          <p:nvPr/>
        </p:nvCxnSpPr>
        <p:spPr>
          <a:xfrm rot="5400000" flipH="1" flipV="1">
            <a:off x="2312241" y="3819187"/>
            <a:ext cx="895640" cy="137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0314E0B-0F71-7816-1E8D-582F3BF1428F}"/>
              </a:ext>
            </a:extLst>
          </p:cNvPr>
          <p:cNvSpPr/>
          <p:nvPr/>
        </p:nvSpPr>
        <p:spPr>
          <a:xfrm>
            <a:off x="755763" y="2834713"/>
            <a:ext cx="1273309" cy="118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 Program (vuln w/ root system </a:t>
            </a:r>
            <a:r>
              <a:rPr lang="en-US" sz="1400" dirty="0" err="1"/>
              <a:t>priv</a:t>
            </a:r>
            <a:r>
              <a:rPr lang="en-US" sz="1400" dirty="0"/>
              <a:t>)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F683187-78A1-9A66-2182-EB59956A716D}"/>
              </a:ext>
            </a:extLst>
          </p:cNvPr>
          <p:cNvCxnSpPr>
            <a:stCxn id="93" idx="0"/>
            <a:endCxn id="47" idx="0"/>
          </p:cNvCxnSpPr>
          <p:nvPr/>
        </p:nvCxnSpPr>
        <p:spPr>
          <a:xfrm rot="5400000" flipH="1" flipV="1">
            <a:off x="2413107" y="1774426"/>
            <a:ext cx="39598" cy="2080976"/>
          </a:xfrm>
          <a:prstGeom prst="bentConnector3">
            <a:avLst>
              <a:gd name="adj1" fmla="val 37147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7A96E0B-32F3-029B-B2B7-32EE15CE54AA}"/>
              </a:ext>
            </a:extLst>
          </p:cNvPr>
          <p:cNvSpPr txBox="1"/>
          <p:nvPr/>
        </p:nvSpPr>
        <p:spPr>
          <a:xfrm>
            <a:off x="6413010" y="81227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LRU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89175C9-062B-F295-E565-D5EAAF04F368}"/>
              </a:ext>
            </a:extLst>
          </p:cNvPr>
          <p:cNvCxnSpPr>
            <a:cxnSpLocks/>
          </p:cNvCxnSpPr>
          <p:nvPr/>
        </p:nvCxnSpPr>
        <p:spPr>
          <a:xfrm>
            <a:off x="105111" y="2977660"/>
            <a:ext cx="664440" cy="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D62D669-9206-80CF-7A5B-D3BD7C3B3EDB}"/>
              </a:ext>
            </a:extLst>
          </p:cNvPr>
          <p:cNvSpPr txBox="1"/>
          <p:nvPr/>
        </p:nvSpPr>
        <p:spPr>
          <a:xfrm>
            <a:off x="37254" y="3009086"/>
            <a:ext cx="774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IP Access</a:t>
            </a:r>
          </a:p>
          <a:p>
            <a:pPr algn="ctr"/>
            <a:r>
              <a:rPr lang="en-US" sz="1100" dirty="0"/>
              <a:t>/Eth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90D2B2-A4E3-F09F-9E44-5DF24FEC21D8}"/>
              </a:ext>
            </a:extLst>
          </p:cNvPr>
          <p:cNvSpPr txBox="1"/>
          <p:nvPr/>
        </p:nvSpPr>
        <p:spPr>
          <a:xfrm>
            <a:off x="1635913" y="894778"/>
            <a:ext cx="1579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Irregular, custom word generation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8C1A8CC-502B-2C6B-AB04-9E6975320ACC}"/>
              </a:ext>
            </a:extLst>
          </p:cNvPr>
          <p:cNvCxnSpPr>
            <a:stCxn id="76" idx="1"/>
          </p:cNvCxnSpPr>
          <p:nvPr/>
        </p:nvCxnSpPr>
        <p:spPr>
          <a:xfrm flipH="1">
            <a:off x="154745" y="2076596"/>
            <a:ext cx="2073261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9BED6C-300A-AF7C-1609-BAF5F48BD190}"/>
              </a:ext>
            </a:extLst>
          </p:cNvPr>
          <p:cNvSpPr txBox="1"/>
          <p:nvPr/>
        </p:nvSpPr>
        <p:spPr>
          <a:xfrm>
            <a:off x="58356" y="1778495"/>
            <a:ext cx="1288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Fly-by-wire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8F0DC-25B4-5930-1B2A-93CF3DB5E7AA}"/>
              </a:ext>
            </a:extLst>
          </p:cNvPr>
          <p:cNvSpPr txBox="1"/>
          <p:nvPr/>
        </p:nvSpPr>
        <p:spPr>
          <a:xfrm>
            <a:off x="2092134" y="3119225"/>
            <a:ext cx="8354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Regular </a:t>
            </a:r>
          </a:p>
          <a:p>
            <a:pPr algn="ctr"/>
            <a:r>
              <a:rPr lang="en-US" sz="1050" dirty="0"/>
              <a:t>Word </a:t>
            </a:r>
          </a:p>
          <a:p>
            <a:pPr algn="ctr"/>
            <a:r>
              <a:rPr lang="en-US" sz="1050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03882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Flight Management Computer LRU Design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Computer LRU Design</dc:title>
  <dc:creator>PRESTON, MATTHEW S 1st Lt USAF ACC 75 IS/CFLT</dc:creator>
  <cp:lastModifiedBy>PRESTON, MATTHEW S 1st Lt USAF ACC 75 IS/CFLT</cp:lastModifiedBy>
  <cp:revision>20</cp:revision>
  <dcterms:created xsi:type="dcterms:W3CDTF">2024-05-29T13:18:30Z</dcterms:created>
  <dcterms:modified xsi:type="dcterms:W3CDTF">2024-05-29T17:09:13Z</dcterms:modified>
</cp:coreProperties>
</file>