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3" r:id="rId1"/>
  </p:sldMasterIdLst>
  <p:sldIdLst>
    <p:sldId id="256" r:id="rId2"/>
    <p:sldId id="257" r:id="rId3"/>
    <p:sldId id="269" r:id="rId4"/>
    <p:sldId id="258" r:id="rId5"/>
    <p:sldId id="260" r:id="rId6"/>
    <p:sldId id="259" r:id="rId7"/>
    <p:sldId id="27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/>
    <p:restoredTop sz="96405"/>
  </p:normalViewPr>
  <p:slideViewPr>
    <p:cSldViewPr snapToGrid="0" snapToObjects="1">
      <p:cViewPr varScale="1">
        <p:scale>
          <a:sx n="100" d="100"/>
          <a:sy n="100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63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5886-7D52-E541-8A1A-BE6853FB8A7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264B99-6269-B140-BEB5-23BE4260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Vaccinations/COVID-19-Vaccinations-in-the-United-States-County/8xkx-amqh" TargetMode="External"/><Relationship Id="rId2" Type="http://schemas.openxmlformats.org/officeDocument/2006/relationships/hyperlink" Target="https://healthdata.gov/Hospital/COVID-19-Reported-Patient-Impact-and-Hospital-Capa/anag-cw7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C0C-87BE-FC47-8AD5-617014F35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Effects of COVID in Middlesex County, New Jersey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BD29-4D1F-E94F-B39D-D8B3375D3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Preston Stringham</a:t>
            </a:r>
          </a:p>
        </p:txBody>
      </p:sp>
    </p:spTree>
    <p:extLst>
      <p:ext uri="{BB962C8B-B14F-4D97-AF65-F5344CB8AC3E}">
        <p14:creationId xmlns:p14="http://schemas.microsoft.com/office/powerpoint/2010/main" val="20689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B1F-FE65-844C-82DA-CBDC90A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JFK vs Middlesex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0DA1-61D8-2840-8271-8AAC53AE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Is there a difference in the mean change of hospitalization rates between JFK Medical Center and the rest county?</a:t>
            </a:r>
          </a:p>
          <a:p>
            <a:pPr marL="0" indent="0">
              <a:buNone/>
            </a:pPr>
            <a:r>
              <a:rPr lang="en-US" b="1" dirty="0"/>
              <a:t>T-Test Results</a:t>
            </a:r>
          </a:p>
          <a:p>
            <a:endParaRPr lang="en-US" dirty="0"/>
          </a:p>
          <a:p>
            <a:r>
              <a:rPr lang="en-US" dirty="0"/>
              <a:t>The p-value from my T-Test was large indicating that we cannot reject the null hypothesis</a:t>
            </a:r>
          </a:p>
          <a:p>
            <a:endParaRPr lang="en-US" dirty="0"/>
          </a:p>
          <a:p>
            <a:r>
              <a:rPr lang="en-US" dirty="0"/>
              <a:t>P-value=0.91 (n=45)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E9B4-85B8-7A43-9A9C-32CBF8F1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F582-64BF-0F4C-AECE-C47690E4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Hospitalization vs Vaccination</a:t>
            </a:r>
            <a:endParaRPr lang="en-US" dirty="0"/>
          </a:p>
          <a:p>
            <a:r>
              <a:rPr lang="en-US" dirty="0"/>
              <a:t>We fail to reject the null hypothesis</a:t>
            </a:r>
          </a:p>
          <a:p>
            <a:pPr lvl="1"/>
            <a:r>
              <a:rPr lang="en-US" dirty="0"/>
              <a:t>The regression indicates that there was no significance between the correlations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is no difference in mean hospitalization rate between JFK Medical Center and the rest of the county</a:t>
            </a:r>
          </a:p>
          <a:p>
            <a:r>
              <a:rPr lang="en-US" dirty="0"/>
              <a:t>We fail to reject the null hypothesis</a:t>
            </a:r>
          </a:p>
          <a:p>
            <a:pPr lvl="1"/>
            <a:r>
              <a:rPr lang="en-US" dirty="0"/>
              <a:t>The T-Test indicates that there was no significance in the difference in mean hospitalization rate between JFK Medical Center and the rest of the county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EA50-8302-984C-9292-3C8675A0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8868-510E-3348-86F2-BA1D7C6A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provides us with more insight into COVID in Middlesex County</a:t>
            </a:r>
          </a:p>
          <a:p>
            <a:endParaRPr lang="en-US" dirty="0"/>
          </a:p>
          <a:p>
            <a:r>
              <a:rPr lang="en-US" dirty="0"/>
              <a:t>Still many factors that influence the spread of COVID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52D-24AB-F945-877E-1013717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Middlesex Introduction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124592-1412-3D4C-A62B-CD627E3A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79786" y="3362324"/>
            <a:ext cx="1832947" cy="3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E31DB-F810-C64D-8A98-A58A7DE0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18" y="359962"/>
            <a:ext cx="2344081" cy="266145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4434-8E8E-7A46-B393-58B7D9478B3A}"/>
              </a:ext>
            </a:extLst>
          </p:cNvPr>
          <p:cNvSpPr txBox="1">
            <a:spLocks/>
          </p:cNvSpPr>
          <p:nvPr/>
        </p:nvSpPr>
        <p:spPr>
          <a:xfrm>
            <a:off x="2589212" y="212191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relatively large cities/towns</a:t>
            </a:r>
          </a:p>
          <a:p>
            <a:endParaRPr lang="en-US" dirty="0"/>
          </a:p>
          <a:p>
            <a:r>
              <a:rPr lang="en-US" dirty="0"/>
              <a:t>Total county population: 863,162</a:t>
            </a:r>
          </a:p>
          <a:p>
            <a:endParaRPr lang="en-US" dirty="0"/>
          </a:p>
          <a:p>
            <a:r>
              <a:rPr lang="en-US" dirty="0"/>
              <a:t>5 large hospitals and medical centers</a:t>
            </a:r>
          </a:p>
          <a:p>
            <a:endParaRPr lang="en-US" dirty="0"/>
          </a:p>
          <a:p>
            <a:r>
              <a:rPr lang="en-US" dirty="0"/>
              <a:t>The county looks like the state</a:t>
            </a:r>
          </a:p>
        </p:txBody>
      </p:sp>
    </p:spTree>
    <p:extLst>
      <p:ext uri="{BB962C8B-B14F-4D97-AF65-F5344CB8AC3E}">
        <p14:creationId xmlns:p14="http://schemas.microsoft.com/office/powerpoint/2010/main" val="30114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269A-56C5-1846-9F25-F91188F9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Vaccinations and Hospitalizations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8857-F918-8041-90EF-A6326FF1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on my initial analysis of COVID in Middlesex County</a:t>
            </a:r>
          </a:p>
          <a:p>
            <a:endParaRPr lang="en-US" dirty="0"/>
          </a:p>
          <a:p>
            <a:r>
              <a:rPr lang="en-US" dirty="0"/>
              <a:t>Explore hospitalization data related to Middlesex County</a:t>
            </a:r>
          </a:p>
          <a:p>
            <a:endParaRPr lang="en-US" dirty="0"/>
          </a:p>
          <a:p>
            <a:r>
              <a:rPr lang="en-US" dirty="0"/>
              <a:t>Explore vaccination data and how Middlesex County was influence by the introduction of vaccines</a:t>
            </a:r>
          </a:p>
        </p:txBody>
      </p:sp>
    </p:spTree>
    <p:extLst>
      <p:ext uri="{BB962C8B-B14F-4D97-AF65-F5344CB8AC3E}">
        <p14:creationId xmlns:p14="http://schemas.microsoft.com/office/powerpoint/2010/main" val="35100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E8C-CEC2-B14A-BA46-445D7D57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AEE3-149F-5B4F-A5C8-2FF8A11F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Vaccine Data</a:t>
            </a:r>
          </a:p>
          <a:p>
            <a:pPr lvl="1"/>
            <a:r>
              <a:rPr lang="en-US" dirty="0"/>
              <a:t>CDC</a:t>
            </a:r>
          </a:p>
          <a:p>
            <a:pPr lvl="1"/>
            <a:r>
              <a:rPr lang="en-US" dirty="0"/>
              <a:t>By County</a:t>
            </a:r>
          </a:p>
          <a:p>
            <a:pPr lvl="1"/>
            <a:r>
              <a:rPr lang="en-US" u="sng" dirty="0">
                <a:hlinkClick r:id="rId2"/>
              </a:rPr>
              <a:t>https://healthdata.gov/Hospital/COVID-19-Reported-Patient-Impact-and-Hospital-Capa/anag-cw7u</a:t>
            </a:r>
            <a:endParaRPr lang="en-US" dirty="0"/>
          </a:p>
          <a:p>
            <a:r>
              <a:rPr lang="en-US" dirty="0"/>
              <a:t>Hospitalization Data</a:t>
            </a:r>
          </a:p>
          <a:p>
            <a:pPr lvl="1"/>
            <a:r>
              <a:rPr lang="en-US" dirty="0" err="1"/>
              <a:t>Healthdata.gov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By Facility</a:t>
            </a:r>
          </a:p>
          <a:p>
            <a:pPr lvl="1"/>
            <a:r>
              <a:rPr lang="en-US" u="sng" dirty="0">
                <a:hlinkClick r:id="rId3"/>
              </a:rPr>
              <a:t>https://data.cdc.gov/Vaccinations/COVID-19-Vaccinations-in-the-United-States-County/8xkx-amqh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6AE1-A40C-6B41-9C20-6C7653FE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Find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CC6-FFE2-D043-BC2C-A4A991E6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in vaccination and hospitalizations rates in Middlesex County?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/>
              <a:t>therez </a:t>
            </a:r>
            <a:r>
              <a:rPr lang="en-US" dirty="0"/>
              <a:t>a difference in the mean change of hospitalization rates between JFK Medical Center and the rest county?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A40A-6FBD-6D4D-9FF9-2F8EA42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994473-8A9B-C841-8988-E6807C9C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3" y="2202469"/>
            <a:ext cx="5035249" cy="27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0733514-D2C2-9B46-8AAE-7B4C86C18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39" y="2202468"/>
            <a:ext cx="4918795" cy="27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A40A-6FBD-6D4D-9FF9-2F8EA42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9B6948-0A7B-6D49-9928-0AECEE81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85" y="1560119"/>
            <a:ext cx="8431230" cy="47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0AF-661B-814B-AC67-3FEA40CB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359-9D05-674D-B2EE-A3B935D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0659-512A-E144-8FDB-4E3765E1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Check null hypothesis and find correlation between vaccination and hospitalization</a:t>
            </a:r>
          </a:p>
          <a:p>
            <a:endParaRPr lang="en-US" dirty="0"/>
          </a:p>
          <a:p>
            <a:r>
              <a:rPr lang="en-US" dirty="0"/>
              <a:t>T-Test</a:t>
            </a:r>
          </a:p>
          <a:p>
            <a:pPr lvl="1"/>
            <a:r>
              <a:rPr lang="en-US" dirty="0"/>
              <a:t>See if there is a difference in average hospitalization among hospitals in the county</a:t>
            </a:r>
          </a:p>
        </p:txBody>
      </p:sp>
    </p:spTree>
    <p:extLst>
      <p:ext uri="{BB962C8B-B14F-4D97-AF65-F5344CB8AC3E}">
        <p14:creationId xmlns:p14="http://schemas.microsoft.com/office/powerpoint/2010/main" val="19581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570C-5F87-A548-828D-3874C1B6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Hospitalization vs Vaccination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DE86-1E4D-004F-AE9D-FD90A8D8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Is there a correlation in vaccination and hospitalizations rates in Middlesex County?</a:t>
            </a:r>
          </a:p>
          <a:p>
            <a:pPr marL="0" indent="0">
              <a:buNone/>
            </a:pPr>
            <a:r>
              <a:rPr lang="en-US" b="1" dirty="0"/>
              <a:t>Regression Results</a:t>
            </a:r>
          </a:p>
          <a:p>
            <a:r>
              <a:rPr lang="en-US" dirty="0"/>
              <a:t>The p-value was not close to zero which indicates that we fail to reject the null hypothesis</a:t>
            </a:r>
          </a:p>
          <a:p>
            <a:endParaRPr lang="en-US" dirty="0"/>
          </a:p>
          <a:p>
            <a:r>
              <a:rPr lang="en-US" dirty="0"/>
              <a:t>There was a slight positive correlation between the two variables</a:t>
            </a:r>
          </a:p>
          <a:p>
            <a:endParaRPr lang="en-US" dirty="0"/>
          </a:p>
          <a:p>
            <a:r>
              <a:rPr lang="en-US" dirty="0"/>
              <a:t>P-value=0.431 (n=45)</a:t>
            </a:r>
          </a:p>
        </p:txBody>
      </p:sp>
    </p:spTree>
    <p:extLst>
      <p:ext uri="{BB962C8B-B14F-4D97-AF65-F5344CB8AC3E}">
        <p14:creationId xmlns:p14="http://schemas.microsoft.com/office/powerpoint/2010/main" val="2606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52A3DB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7897</TotalTime>
  <Words>380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The Effects of COVID in Middlesex County, New Jersey</vt:lpstr>
      <vt:lpstr>Middlesex Introduction</vt:lpstr>
      <vt:lpstr>Vaccinations and Hospitalizations</vt:lpstr>
      <vt:lpstr>Data</vt:lpstr>
      <vt:lpstr>What Can I Find Out?</vt:lpstr>
      <vt:lpstr>Exploratory Analysis</vt:lpstr>
      <vt:lpstr>Exploratory Analysis</vt:lpstr>
      <vt:lpstr>Methods</vt:lpstr>
      <vt:lpstr>Results – Hospitalization vs Vaccination</vt:lpstr>
      <vt:lpstr>Results – JFK vs Middlesex County</vt:lpstr>
      <vt:lpstr>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Hospitalizations And Vaccinations in Essex County, New Jersey</dc:title>
  <dc:creator>Preston Stringham</dc:creator>
  <cp:lastModifiedBy>Preston Stringham</cp:lastModifiedBy>
  <cp:revision>29</cp:revision>
  <dcterms:created xsi:type="dcterms:W3CDTF">2021-12-05T02:55:54Z</dcterms:created>
  <dcterms:modified xsi:type="dcterms:W3CDTF">2021-12-10T20:28:02Z</dcterms:modified>
</cp:coreProperties>
</file>