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E8E5"/>
    <a:srgbClr val="FF8576"/>
    <a:srgbClr val="262B4D"/>
    <a:srgbClr val="244072"/>
    <a:srgbClr val="3E86AB"/>
    <a:srgbClr val="718AAB"/>
    <a:srgbClr val="FFA782"/>
    <a:srgbClr val="FDAC84"/>
    <a:srgbClr val="FE72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773F57-3D88-4E77-94F2-CA6077EE9AC6}" v="63" dt="2025-09-19T12:18:53.3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ylanXW3 Erdy" userId="152c18cba7781d8d" providerId="LiveId" clId="{27D1A191-2DB6-4F12-B70D-EE59A4AA7AAE}"/>
    <pc:docChg chg="undo custSel addSld delSld modSld sldOrd">
      <pc:chgData name="DylanXW3 Erdy" userId="152c18cba7781d8d" providerId="LiveId" clId="{27D1A191-2DB6-4F12-B70D-EE59A4AA7AAE}" dt="2025-09-19T12:19:52.460" v="3982" actId="1076"/>
      <pc:docMkLst>
        <pc:docMk/>
      </pc:docMkLst>
      <pc:sldChg chg="addSp delSp modSp mod modTransition setBg">
        <pc:chgData name="DylanXW3 Erdy" userId="152c18cba7781d8d" providerId="LiveId" clId="{27D1A191-2DB6-4F12-B70D-EE59A4AA7AAE}" dt="2025-09-19T09:16:48.797" v="3876" actId="14100"/>
        <pc:sldMkLst>
          <pc:docMk/>
          <pc:sldMk cId="2388113506" sldId="256"/>
        </pc:sldMkLst>
        <pc:spChg chg="add del">
          <ac:chgData name="DylanXW3 Erdy" userId="152c18cba7781d8d" providerId="LiveId" clId="{27D1A191-2DB6-4F12-B70D-EE59A4AA7AAE}" dt="2025-09-19T09:16:40.561" v="3875" actId="26606"/>
          <ac:spMkLst>
            <pc:docMk/>
            <pc:sldMk cId="2388113506" sldId="256"/>
            <ac:spMk id="12" creationId="{5D9FC6AC-4A12-4825-8ABE-0732B8EF4D16}"/>
          </ac:spMkLst>
        </pc:spChg>
        <pc:spChg chg="add del">
          <ac:chgData name="DylanXW3 Erdy" userId="152c18cba7781d8d" providerId="LiveId" clId="{27D1A191-2DB6-4F12-B70D-EE59A4AA7AAE}" dt="2025-09-19T09:16:40.561" v="3874" actId="26606"/>
          <ac:spMkLst>
            <pc:docMk/>
            <pc:sldMk cId="2388113506" sldId="256"/>
            <ac:spMk id="17" creationId="{4613B4A9-1C7C-4729-A016-AB42D3979460}"/>
          </ac:spMkLst>
        </pc:spChg>
        <pc:spChg chg="add">
          <ac:chgData name="DylanXW3 Erdy" userId="152c18cba7781d8d" providerId="LiveId" clId="{27D1A191-2DB6-4F12-B70D-EE59A4AA7AAE}" dt="2025-09-19T09:16:40.561" v="3875" actId="26606"/>
          <ac:spMkLst>
            <pc:docMk/>
            <pc:sldMk cId="2388113506" sldId="256"/>
            <ac:spMk id="19" creationId="{5D9FC6AC-4A12-4825-8ABE-0732B8EF4D16}"/>
          </ac:spMkLst>
        </pc:spChg>
        <pc:picChg chg="mod">
          <ac:chgData name="DylanXW3 Erdy" userId="152c18cba7781d8d" providerId="LiveId" clId="{27D1A191-2DB6-4F12-B70D-EE59A4AA7AAE}" dt="2025-09-19T09:16:48.797" v="3876" actId="14100"/>
          <ac:picMkLst>
            <pc:docMk/>
            <pc:sldMk cId="2388113506" sldId="256"/>
            <ac:picMk id="7" creationId="{A30C46A7-6B65-7138-4339-73A058C50CFB}"/>
          </ac:picMkLst>
        </pc:picChg>
      </pc:sldChg>
      <pc:sldChg chg="addSp delSp modSp mod modTransition">
        <pc:chgData name="DylanXW3 Erdy" userId="152c18cba7781d8d" providerId="LiveId" clId="{27D1A191-2DB6-4F12-B70D-EE59A4AA7AAE}" dt="2025-09-19T12:19:52.460" v="3982" actId="1076"/>
        <pc:sldMkLst>
          <pc:docMk/>
          <pc:sldMk cId="562104638" sldId="257"/>
        </pc:sldMkLst>
        <pc:spChg chg="add del mod">
          <ac:chgData name="DylanXW3 Erdy" userId="152c18cba7781d8d" providerId="LiveId" clId="{27D1A191-2DB6-4F12-B70D-EE59A4AA7AAE}" dt="2025-09-18T20:05:00.558" v="2"/>
          <ac:spMkLst>
            <pc:docMk/>
            <pc:sldMk cId="562104638" sldId="257"/>
            <ac:spMk id="2" creationId="{01001E5E-8F60-ED27-1B5C-11DE37C6E36C}"/>
          </ac:spMkLst>
        </pc:spChg>
        <pc:spChg chg="add mod">
          <ac:chgData name="DylanXW3 Erdy" userId="152c18cba7781d8d" providerId="LiveId" clId="{27D1A191-2DB6-4F12-B70D-EE59A4AA7AAE}" dt="2025-09-19T08:54:50.442" v="3651" actId="113"/>
          <ac:spMkLst>
            <pc:docMk/>
            <pc:sldMk cId="562104638" sldId="257"/>
            <ac:spMk id="2" creationId="{F3083DD0-45F1-FC5F-340F-2E64E4F017A6}"/>
          </ac:spMkLst>
        </pc:spChg>
        <pc:spChg chg="add mod">
          <ac:chgData name="DylanXW3 Erdy" userId="152c18cba7781d8d" providerId="LiveId" clId="{27D1A191-2DB6-4F12-B70D-EE59A4AA7AAE}" dt="2025-09-19T09:16:58.781" v="3879" actId="20577"/>
          <ac:spMkLst>
            <pc:docMk/>
            <pc:sldMk cId="562104638" sldId="257"/>
            <ac:spMk id="3" creationId="{72DDABD1-DFB0-9FD8-447A-0034619D9195}"/>
          </ac:spMkLst>
        </pc:spChg>
        <pc:spChg chg="add del mod">
          <ac:chgData name="DylanXW3 Erdy" userId="152c18cba7781d8d" providerId="LiveId" clId="{27D1A191-2DB6-4F12-B70D-EE59A4AA7AAE}" dt="2025-09-19T07:06:05.157" v="375"/>
          <ac:spMkLst>
            <pc:docMk/>
            <pc:sldMk cId="562104638" sldId="257"/>
            <ac:spMk id="4" creationId="{09F7A7E1-8EAD-9E7F-B1A7-935268A428E1}"/>
          </ac:spMkLst>
        </pc:spChg>
        <pc:spChg chg="add mod">
          <ac:chgData name="DylanXW3 Erdy" userId="152c18cba7781d8d" providerId="LiveId" clId="{27D1A191-2DB6-4F12-B70D-EE59A4AA7AAE}" dt="2025-09-19T12:19:52.460" v="3982" actId="1076"/>
          <ac:spMkLst>
            <pc:docMk/>
            <pc:sldMk cId="562104638" sldId="257"/>
            <ac:spMk id="4" creationId="{2DDF0823-C4CD-1EC7-9275-6E283D552D83}"/>
          </ac:spMkLst>
        </pc:spChg>
        <pc:spChg chg="add mod">
          <ac:chgData name="DylanXW3 Erdy" userId="152c18cba7781d8d" providerId="LiveId" clId="{27D1A191-2DB6-4F12-B70D-EE59A4AA7AAE}" dt="2025-09-19T09:17:04.199" v="3882" actId="20577"/>
          <ac:spMkLst>
            <pc:docMk/>
            <pc:sldMk cId="562104638" sldId="257"/>
            <ac:spMk id="5" creationId="{452F920E-25EF-F622-6A3D-5D28D953B4D9}"/>
          </ac:spMkLst>
        </pc:spChg>
        <pc:spChg chg="add mod">
          <ac:chgData name="DylanXW3 Erdy" userId="152c18cba7781d8d" providerId="LiveId" clId="{27D1A191-2DB6-4F12-B70D-EE59A4AA7AAE}" dt="2025-09-19T12:19:47.124" v="3981" actId="1076"/>
          <ac:spMkLst>
            <pc:docMk/>
            <pc:sldMk cId="562104638" sldId="257"/>
            <ac:spMk id="7" creationId="{B2703256-83E9-F938-335C-6D048933A476}"/>
          </ac:spMkLst>
        </pc:spChg>
      </pc:sldChg>
      <pc:sldChg chg="addSp delSp modSp mod">
        <pc:chgData name="DylanXW3 Erdy" userId="152c18cba7781d8d" providerId="LiveId" clId="{27D1A191-2DB6-4F12-B70D-EE59A4AA7AAE}" dt="2025-09-19T12:15:58.748" v="3931" actId="1036"/>
        <pc:sldMkLst>
          <pc:docMk/>
          <pc:sldMk cId="977095981" sldId="258"/>
        </pc:sldMkLst>
        <pc:spChg chg="add mod">
          <ac:chgData name="DylanXW3 Erdy" userId="152c18cba7781d8d" providerId="LiveId" clId="{27D1A191-2DB6-4F12-B70D-EE59A4AA7AAE}" dt="2025-09-19T08:55:22.856" v="3657" actId="113"/>
          <ac:spMkLst>
            <pc:docMk/>
            <pc:sldMk cId="977095981" sldId="258"/>
            <ac:spMk id="2" creationId="{E211748E-FBDB-60B6-5DEC-A14ECFD9C160}"/>
          </ac:spMkLst>
        </pc:spChg>
        <pc:spChg chg="add del mod">
          <ac:chgData name="DylanXW3 Erdy" userId="152c18cba7781d8d" providerId="LiveId" clId="{27D1A191-2DB6-4F12-B70D-EE59A4AA7AAE}" dt="2025-09-19T06:52:20.636" v="242"/>
          <ac:spMkLst>
            <pc:docMk/>
            <pc:sldMk cId="977095981" sldId="258"/>
            <ac:spMk id="3" creationId="{851544B7-EC88-AD1A-7723-FD001A8AD7C5}"/>
          </ac:spMkLst>
        </pc:spChg>
        <pc:spChg chg="add del mod">
          <ac:chgData name="DylanXW3 Erdy" userId="152c18cba7781d8d" providerId="LiveId" clId="{27D1A191-2DB6-4F12-B70D-EE59A4AA7AAE}" dt="2025-09-19T07:07:14.860" v="382" actId="478"/>
          <ac:spMkLst>
            <pc:docMk/>
            <pc:sldMk cId="977095981" sldId="258"/>
            <ac:spMk id="4" creationId="{BA93BC0E-2430-CE60-CA9A-D26FEBDED718}"/>
          </ac:spMkLst>
        </pc:spChg>
        <pc:spChg chg="add del mod">
          <ac:chgData name="DylanXW3 Erdy" userId="152c18cba7781d8d" providerId="LiveId" clId="{27D1A191-2DB6-4F12-B70D-EE59A4AA7AAE}" dt="2025-09-19T07:08:24.787" v="419" actId="478"/>
          <ac:spMkLst>
            <pc:docMk/>
            <pc:sldMk cId="977095981" sldId="258"/>
            <ac:spMk id="5" creationId="{ECCD14F2-A54F-063E-777D-5F9D6B1F4C4D}"/>
          </ac:spMkLst>
        </pc:spChg>
        <pc:spChg chg="add mod">
          <ac:chgData name="DylanXW3 Erdy" userId="152c18cba7781d8d" providerId="LiveId" clId="{27D1A191-2DB6-4F12-B70D-EE59A4AA7AAE}" dt="2025-09-19T08:55:33.199" v="3659" actId="113"/>
          <ac:spMkLst>
            <pc:docMk/>
            <pc:sldMk cId="977095981" sldId="258"/>
            <ac:spMk id="12" creationId="{FFA5ED0A-F2EB-4285-3739-A402368E7376}"/>
          </ac:spMkLst>
        </pc:spChg>
        <pc:spChg chg="mod">
          <ac:chgData name="DylanXW3 Erdy" userId="152c18cba7781d8d" providerId="LiveId" clId="{27D1A191-2DB6-4F12-B70D-EE59A4AA7AAE}" dt="2025-09-19T12:15:58.748" v="3931" actId="1036"/>
          <ac:spMkLst>
            <pc:docMk/>
            <pc:sldMk cId="977095981" sldId="258"/>
            <ac:spMk id="15" creationId="{7924ADA9-F08F-03CC-307F-A757A5D23665}"/>
          </ac:spMkLst>
        </pc:spChg>
        <pc:spChg chg="add del mod">
          <ac:chgData name="DylanXW3 Erdy" userId="152c18cba7781d8d" providerId="LiveId" clId="{27D1A191-2DB6-4F12-B70D-EE59A4AA7AAE}" dt="2025-09-19T09:15:32.609" v="3869" actId="6549"/>
          <ac:spMkLst>
            <pc:docMk/>
            <pc:sldMk cId="977095981" sldId="258"/>
            <ac:spMk id="16" creationId="{3673BDDB-024E-9CAE-785F-56537A6E40A7}"/>
          </ac:spMkLst>
        </pc:spChg>
        <pc:spChg chg="add mod">
          <ac:chgData name="DylanXW3 Erdy" userId="152c18cba7781d8d" providerId="LiveId" clId="{27D1A191-2DB6-4F12-B70D-EE59A4AA7AAE}" dt="2025-09-19T09:15:39.957" v="3870" actId="20577"/>
          <ac:spMkLst>
            <pc:docMk/>
            <pc:sldMk cId="977095981" sldId="258"/>
            <ac:spMk id="17" creationId="{AE57E51B-4093-93DA-EB51-5EBB56E01CD9}"/>
          </ac:spMkLst>
        </pc:spChg>
        <pc:spChg chg="add mod">
          <ac:chgData name="DylanXW3 Erdy" userId="152c18cba7781d8d" providerId="LiveId" clId="{27D1A191-2DB6-4F12-B70D-EE59A4AA7AAE}" dt="2025-09-19T09:15:44.832" v="3871" actId="20577"/>
          <ac:spMkLst>
            <pc:docMk/>
            <pc:sldMk cId="977095981" sldId="258"/>
            <ac:spMk id="18" creationId="{EF626365-6386-6BA7-13BF-3A1D8D9FCDDA}"/>
          </ac:spMkLst>
        </pc:spChg>
        <pc:spChg chg="add del">
          <ac:chgData name="DylanXW3 Erdy" userId="152c18cba7781d8d" providerId="LiveId" clId="{27D1A191-2DB6-4F12-B70D-EE59A4AA7AAE}" dt="2025-09-19T07:46:26.191" v="833" actId="478"/>
          <ac:spMkLst>
            <pc:docMk/>
            <pc:sldMk cId="977095981" sldId="258"/>
            <ac:spMk id="19" creationId="{5EA98A65-6753-CFF9-70EC-81B04F7E632E}"/>
          </ac:spMkLst>
        </pc:spChg>
        <pc:picChg chg="add del">
          <ac:chgData name="DylanXW3 Erdy" userId="152c18cba7781d8d" providerId="LiveId" clId="{27D1A191-2DB6-4F12-B70D-EE59A4AA7AAE}" dt="2025-09-19T07:10:34.803" v="519" actId="478"/>
          <ac:picMkLst>
            <pc:docMk/>
            <pc:sldMk cId="977095981" sldId="258"/>
            <ac:picMk id="11" creationId="{20C5BDDC-3BA9-91FF-5E2C-C9C1F0DF97D7}"/>
          </ac:picMkLst>
        </pc:picChg>
        <pc:picChg chg="add mod">
          <ac:chgData name="DylanXW3 Erdy" userId="152c18cba7781d8d" providerId="LiveId" clId="{27D1A191-2DB6-4F12-B70D-EE59A4AA7AAE}" dt="2025-09-19T07:47:21.984" v="843" actId="1076"/>
          <ac:picMkLst>
            <pc:docMk/>
            <pc:sldMk cId="977095981" sldId="258"/>
            <ac:picMk id="21" creationId="{B6C6143A-C518-EF27-80AA-4FD2AD43D9D2}"/>
          </ac:picMkLst>
        </pc:picChg>
        <pc:picChg chg="add del mod">
          <ac:chgData name="DylanXW3 Erdy" userId="152c18cba7781d8d" providerId="LiveId" clId="{27D1A191-2DB6-4F12-B70D-EE59A4AA7AAE}" dt="2025-09-19T07:07:19.102" v="383" actId="478"/>
          <ac:picMkLst>
            <pc:docMk/>
            <pc:sldMk cId="977095981" sldId="258"/>
            <ac:picMk id="1026" creationId="{31884143-7428-247E-92E1-C2B076A75E7F}"/>
          </ac:picMkLst>
        </pc:picChg>
        <pc:picChg chg="add del">
          <ac:chgData name="DylanXW3 Erdy" userId="152c18cba7781d8d" providerId="LiveId" clId="{27D1A191-2DB6-4F12-B70D-EE59A4AA7AAE}" dt="2025-09-19T07:46:12.898" v="831" actId="478"/>
          <ac:picMkLst>
            <pc:docMk/>
            <pc:sldMk cId="977095981" sldId="258"/>
            <ac:picMk id="1028" creationId="{2A7D3C1B-651D-4F12-A550-0D422C5B2D2E}"/>
          </ac:picMkLst>
        </pc:picChg>
      </pc:sldChg>
      <pc:sldChg chg="addSp delSp modSp mod ord">
        <pc:chgData name="DylanXW3 Erdy" userId="152c18cba7781d8d" providerId="LiveId" clId="{27D1A191-2DB6-4F12-B70D-EE59A4AA7AAE}" dt="2025-09-19T09:09:35.081" v="3781" actId="1036"/>
        <pc:sldMkLst>
          <pc:docMk/>
          <pc:sldMk cId="3512544332" sldId="259"/>
        </pc:sldMkLst>
        <pc:spChg chg="add mod">
          <ac:chgData name="DylanXW3 Erdy" userId="152c18cba7781d8d" providerId="LiveId" clId="{27D1A191-2DB6-4F12-B70D-EE59A4AA7AAE}" dt="2025-09-19T09:09:31.804" v="3779" actId="113"/>
          <ac:spMkLst>
            <pc:docMk/>
            <pc:sldMk cId="3512544332" sldId="259"/>
            <ac:spMk id="2" creationId="{E7789DB6-A571-4F97-6BC9-321B2065BCF4}"/>
          </ac:spMkLst>
        </pc:spChg>
        <pc:spChg chg="add mod">
          <ac:chgData name="DylanXW3 Erdy" userId="152c18cba7781d8d" providerId="LiveId" clId="{27D1A191-2DB6-4F12-B70D-EE59A4AA7AAE}" dt="2025-09-19T08:56:28.741" v="3667" actId="113"/>
          <ac:spMkLst>
            <pc:docMk/>
            <pc:sldMk cId="3512544332" sldId="259"/>
            <ac:spMk id="3" creationId="{6A57DEEF-0765-EC20-68FE-1B2BB681C7AE}"/>
          </ac:spMkLst>
        </pc:spChg>
        <pc:spChg chg="add mod">
          <ac:chgData name="DylanXW3 Erdy" userId="152c18cba7781d8d" providerId="LiveId" clId="{27D1A191-2DB6-4F12-B70D-EE59A4AA7AAE}" dt="2025-09-19T08:56:38.977" v="3669" actId="113"/>
          <ac:spMkLst>
            <pc:docMk/>
            <pc:sldMk cId="3512544332" sldId="259"/>
            <ac:spMk id="4" creationId="{0B7B1EAE-4249-3209-6B31-7423575F79E1}"/>
          </ac:spMkLst>
        </pc:spChg>
        <pc:spChg chg="add del">
          <ac:chgData name="DylanXW3 Erdy" userId="152c18cba7781d8d" providerId="LiveId" clId="{27D1A191-2DB6-4F12-B70D-EE59A4AA7AAE}" dt="2025-09-19T07:48:15.105" v="845" actId="478"/>
          <ac:spMkLst>
            <pc:docMk/>
            <pc:sldMk cId="3512544332" sldId="259"/>
            <ac:spMk id="5" creationId="{B74A1074-7E64-2222-13BE-9DF36CAF9396}"/>
          </ac:spMkLst>
        </pc:spChg>
        <pc:spChg chg="mod">
          <ac:chgData name="DylanXW3 Erdy" userId="152c18cba7781d8d" providerId="LiveId" clId="{27D1A191-2DB6-4F12-B70D-EE59A4AA7AAE}" dt="2025-09-19T09:09:35.081" v="3781" actId="1036"/>
          <ac:spMkLst>
            <pc:docMk/>
            <pc:sldMk cId="3512544332" sldId="259"/>
            <ac:spMk id="15" creationId="{2B081327-14FF-B90E-D697-79D8D8C43002}"/>
          </ac:spMkLst>
        </pc:spChg>
        <pc:picChg chg="add del mod">
          <ac:chgData name="DylanXW3 Erdy" userId="152c18cba7781d8d" providerId="LiveId" clId="{27D1A191-2DB6-4F12-B70D-EE59A4AA7AAE}" dt="2025-09-19T07:52:57.992" v="868" actId="478"/>
          <ac:picMkLst>
            <pc:docMk/>
            <pc:sldMk cId="3512544332" sldId="259"/>
            <ac:picMk id="11" creationId="{1C767D60-329C-E2DD-001F-F4234290DCA1}"/>
          </ac:picMkLst>
        </pc:picChg>
        <pc:picChg chg="add mod">
          <ac:chgData name="DylanXW3 Erdy" userId="152c18cba7781d8d" providerId="LiveId" clId="{27D1A191-2DB6-4F12-B70D-EE59A4AA7AAE}" dt="2025-09-19T07:53:31.559" v="877" actId="1440"/>
          <ac:picMkLst>
            <pc:docMk/>
            <pc:sldMk cId="3512544332" sldId="259"/>
            <ac:picMk id="16" creationId="{17D464CD-020B-10AF-F0CC-51E1C17E1FF1}"/>
          </ac:picMkLst>
        </pc:picChg>
      </pc:sldChg>
      <pc:sldChg chg="addSp delSp modSp mod">
        <pc:chgData name="DylanXW3 Erdy" userId="152c18cba7781d8d" providerId="LiveId" clId="{27D1A191-2DB6-4F12-B70D-EE59A4AA7AAE}" dt="2025-09-19T09:08:12.146" v="3777" actId="1076"/>
        <pc:sldMkLst>
          <pc:docMk/>
          <pc:sldMk cId="3149547627" sldId="260"/>
        </pc:sldMkLst>
        <pc:spChg chg="add mod">
          <ac:chgData name="DylanXW3 Erdy" userId="152c18cba7781d8d" providerId="LiveId" clId="{27D1A191-2DB6-4F12-B70D-EE59A4AA7AAE}" dt="2025-09-19T09:08:12.146" v="3777" actId="1076"/>
          <ac:spMkLst>
            <pc:docMk/>
            <pc:sldMk cId="3149547627" sldId="260"/>
            <ac:spMk id="2" creationId="{EAA562DC-7462-EAC2-AF71-0E167F023AE1}"/>
          </ac:spMkLst>
        </pc:spChg>
        <pc:spChg chg="add">
          <ac:chgData name="DylanXW3 Erdy" userId="152c18cba7781d8d" providerId="LiveId" clId="{27D1A191-2DB6-4F12-B70D-EE59A4AA7AAE}" dt="2025-09-19T07:52:01.408" v="857"/>
          <ac:spMkLst>
            <pc:docMk/>
            <pc:sldMk cId="3149547627" sldId="260"/>
            <ac:spMk id="3" creationId="{C9CD89E7-CE39-0E0C-3140-9615592F8162}"/>
          </ac:spMkLst>
        </pc:spChg>
        <pc:picChg chg="add del mod">
          <ac:chgData name="DylanXW3 Erdy" userId="152c18cba7781d8d" providerId="LiveId" clId="{27D1A191-2DB6-4F12-B70D-EE59A4AA7AAE}" dt="2025-09-19T07:52:54.624" v="867" actId="478"/>
          <ac:picMkLst>
            <pc:docMk/>
            <pc:sldMk cId="3149547627" sldId="260"/>
            <ac:picMk id="5" creationId="{CE91053B-7505-E6BA-F55D-09ADFBB390D4}"/>
          </ac:picMkLst>
        </pc:picChg>
      </pc:sldChg>
      <pc:sldChg chg="addSp delSp modSp add mod">
        <pc:chgData name="DylanXW3 Erdy" userId="152c18cba7781d8d" providerId="LiveId" clId="{27D1A191-2DB6-4F12-B70D-EE59A4AA7AAE}" dt="2025-09-19T09:15:15.768" v="3865" actId="6549"/>
        <pc:sldMkLst>
          <pc:docMk/>
          <pc:sldMk cId="1963115091" sldId="261"/>
        </pc:sldMkLst>
        <pc:spChg chg="del">
          <ac:chgData name="DylanXW3 Erdy" userId="152c18cba7781d8d" providerId="LiveId" clId="{27D1A191-2DB6-4F12-B70D-EE59A4AA7AAE}" dt="2025-09-19T08:43:49.536" v="3628" actId="478"/>
          <ac:spMkLst>
            <pc:docMk/>
            <pc:sldMk cId="1963115091" sldId="261"/>
            <ac:spMk id="2" creationId="{6CEC28C9-9D1F-63ED-F4C4-581D1DDBAF5E}"/>
          </ac:spMkLst>
        </pc:spChg>
        <pc:spChg chg="add del mod">
          <ac:chgData name="DylanXW3 Erdy" userId="152c18cba7781d8d" providerId="LiveId" clId="{27D1A191-2DB6-4F12-B70D-EE59A4AA7AAE}" dt="2025-09-19T08:06:57.313" v="944"/>
          <ac:spMkLst>
            <pc:docMk/>
            <pc:sldMk cId="1963115091" sldId="261"/>
            <ac:spMk id="3" creationId="{B6A85A24-1860-C44D-F911-936B37208AD1}"/>
          </ac:spMkLst>
        </pc:spChg>
        <pc:spChg chg="add del mod">
          <ac:chgData name="DylanXW3 Erdy" userId="152c18cba7781d8d" providerId="LiveId" clId="{27D1A191-2DB6-4F12-B70D-EE59A4AA7AAE}" dt="2025-09-19T08:43:49.536" v="3630"/>
          <ac:spMkLst>
            <pc:docMk/>
            <pc:sldMk cId="1963115091" sldId="261"/>
            <ac:spMk id="4" creationId="{401A9151-9C9A-1B97-873F-5293152C78BF}"/>
          </ac:spMkLst>
        </pc:spChg>
        <pc:spChg chg="add mod">
          <ac:chgData name="DylanXW3 Erdy" userId="152c18cba7781d8d" providerId="LiveId" clId="{27D1A191-2DB6-4F12-B70D-EE59A4AA7AAE}" dt="2025-09-19T09:15:04.643" v="3862" actId="1076"/>
          <ac:spMkLst>
            <pc:docMk/>
            <pc:sldMk cId="1963115091" sldId="261"/>
            <ac:spMk id="5" creationId="{6AD4A633-1AC6-54F0-C5BF-A02CA8863825}"/>
          </ac:spMkLst>
        </pc:spChg>
        <pc:spChg chg="add mod">
          <ac:chgData name="DylanXW3 Erdy" userId="152c18cba7781d8d" providerId="LiveId" clId="{27D1A191-2DB6-4F12-B70D-EE59A4AA7AAE}" dt="2025-09-19T09:14:58.629" v="3861" actId="1076"/>
          <ac:spMkLst>
            <pc:docMk/>
            <pc:sldMk cId="1963115091" sldId="261"/>
            <ac:spMk id="7" creationId="{85BF4CCF-D69E-FB33-2DE6-69634EC49530}"/>
          </ac:spMkLst>
        </pc:spChg>
        <pc:spChg chg="del mod">
          <ac:chgData name="DylanXW3 Erdy" userId="152c18cba7781d8d" providerId="LiveId" clId="{27D1A191-2DB6-4F12-B70D-EE59A4AA7AAE}" dt="2025-09-19T08:05:06.342" v="914" actId="478"/>
          <ac:spMkLst>
            <pc:docMk/>
            <pc:sldMk cId="1963115091" sldId="261"/>
            <ac:spMk id="12" creationId="{9C91B884-202F-1DA7-F9B3-8583BC43B350}"/>
          </ac:spMkLst>
        </pc:spChg>
        <pc:spChg chg="del">
          <ac:chgData name="DylanXW3 Erdy" userId="152c18cba7781d8d" providerId="LiveId" clId="{27D1A191-2DB6-4F12-B70D-EE59A4AA7AAE}" dt="2025-09-19T08:05:10.967" v="915" actId="478"/>
          <ac:spMkLst>
            <pc:docMk/>
            <pc:sldMk cId="1963115091" sldId="261"/>
            <ac:spMk id="16" creationId="{2860AB5C-526C-DA9D-183C-2BF8A1621F8F}"/>
          </ac:spMkLst>
        </pc:spChg>
        <pc:spChg chg="del mod">
          <ac:chgData name="DylanXW3 Erdy" userId="152c18cba7781d8d" providerId="LiveId" clId="{27D1A191-2DB6-4F12-B70D-EE59A4AA7AAE}" dt="2025-09-19T08:06:19.032" v="931"/>
          <ac:spMkLst>
            <pc:docMk/>
            <pc:sldMk cId="1963115091" sldId="261"/>
            <ac:spMk id="17" creationId="{4D485F31-D502-5F99-55E4-34C0A3246568}"/>
          </ac:spMkLst>
        </pc:spChg>
        <pc:spChg chg="mod">
          <ac:chgData name="DylanXW3 Erdy" userId="152c18cba7781d8d" providerId="LiveId" clId="{27D1A191-2DB6-4F12-B70D-EE59A4AA7AAE}" dt="2025-09-19T09:15:15.768" v="3865" actId="6549"/>
          <ac:spMkLst>
            <pc:docMk/>
            <pc:sldMk cId="1963115091" sldId="261"/>
            <ac:spMk id="18" creationId="{5881D434-C866-C7EC-CBFF-20D9284791E2}"/>
          </ac:spMkLst>
        </pc:spChg>
        <pc:picChg chg="del">
          <ac:chgData name="DylanXW3 Erdy" userId="152c18cba7781d8d" providerId="LiveId" clId="{27D1A191-2DB6-4F12-B70D-EE59A4AA7AAE}" dt="2025-09-19T08:05:14.516" v="916" actId="478"/>
          <ac:picMkLst>
            <pc:docMk/>
            <pc:sldMk cId="1963115091" sldId="261"/>
            <ac:picMk id="21" creationId="{9A2B7B8A-8E8C-CE1B-AAEE-107BDE68CA63}"/>
          </ac:picMkLst>
        </pc:picChg>
      </pc:sldChg>
      <pc:sldChg chg="addSp delSp modSp add mod">
        <pc:chgData name="DylanXW3 Erdy" userId="152c18cba7781d8d" providerId="LiveId" clId="{27D1A191-2DB6-4F12-B70D-EE59A4AA7AAE}" dt="2025-09-19T09:13:30.603" v="3852" actId="20577"/>
        <pc:sldMkLst>
          <pc:docMk/>
          <pc:sldMk cId="3107615399" sldId="262"/>
        </pc:sldMkLst>
        <pc:spChg chg="del mod">
          <ac:chgData name="DylanXW3 Erdy" userId="152c18cba7781d8d" providerId="LiveId" clId="{27D1A191-2DB6-4F12-B70D-EE59A4AA7AAE}" dt="2025-09-19T08:08:28.501" v="978" actId="478"/>
          <ac:spMkLst>
            <pc:docMk/>
            <pc:sldMk cId="3107615399" sldId="262"/>
            <ac:spMk id="2" creationId="{46257058-8A52-5BB3-1192-378D324D0D1B}"/>
          </ac:spMkLst>
        </pc:spChg>
        <pc:spChg chg="add mod">
          <ac:chgData name="DylanXW3 Erdy" userId="152c18cba7781d8d" providerId="LiveId" clId="{27D1A191-2DB6-4F12-B70D-EE59A4AA7AAE}" dt="2025-09-19T09:13:30.603" v="3852" actId="20577"/>
          <ac:spMkLst>
            <pc:docMk/>
            <pc:sldMk cId="3107615399" sldId="262"/>
            <ac:spMk id="3" creationId="{B2BE3D41-6E84-865C-3DED-970B37952409}"/>
          </ac:spMkLst>
        </pc:spChg>
        <pc:spChg chg="mod">
          <ac:chgData name="DylanXW3 Erdy" userId="152c18cba7781d8d" providerId="LiveId" clId="{27D1A191-2DB6-4F12-B70D-EE59A4AA7AAE}" dt="2025-09-19T09:11:13.664" v="3793" actId="1076"/>
          <ac:spMkLst>
            <pc:docMk/>
            <pc:sldMk cId="3107615399" sldId="262"/>
            <ac:spMk id="18" creationId="{297F49CC-B3D1-0432-DA8B-55514011C7E6}"/>
          </ac:spMkLst>
        </pc:spChg>
      </pc:sldChg>
      <pc:sldChg chg="addSp modSp add mod">
        <pc:chgData name="DylanXW3 Erdy" userId="152c18cba7781d8d" providerId="LiveId" clId="{27D1A191-2DB6-4F12-B70D-EE59A4AA7AAE}" dt="2025-09-19T09:40:20.948" v="3927" actId="14100"/>
        <pc:sldMkLst>
          <pc:docMk/>
          <pc:sldMk cId="455985648" sldId="263"/>
        </pc:sldMkLst>
        <pc:spChg chg="add mod">
          <ac:chgData name="DylanXW3 Erdy" userId="152c18cba7781d8d" providerId="LiveId" clId="{27D1A191-2DB6-4F12-B70D-EE59A4AA7AAE}" dt="2025-09-19T08:59:10.686" v="3683" actId="113"/>
          <ac:spMkLst>
            <pc:docMk/>
            <pc:sldMk cId="455985648" sldId="263"/>
            <ac:spMk id="2" creationId="{F2827EDC-D2C6-ABB5-2DBE-CE504DAFFD7C}"/>
          </ac:spMkLst>
        </pc:spChg>
        <pc:spChg chg="mod">
          <ac:chgData name="DylanXW3 Erdy" userId="152c18cba7781d8d" providerId="LiveId" clId="{27D1A191-2DB6-4F12-B70D-EE59A4AA7AAE}" dt="2025-09-19T09:13:55.131" v="3854" actId="20577"/>
          <ac:spMkLst>
            <pc:docMk/>
            <pc:sldMk cId="455985648" sldId="263"/>
            <ac:spMk id="3" creationId="{C0FDF96A-35DF-40E9-2A2E-3F6F25A3F7C1}"/>
          </ac:spMkLst>
        </pc:spChg>
        <pc:spChg chg="mod">
          <ac:chgData name="DylanXW3 Erdy" userId="152c18cba7781d8d" providerId="LiveId" clId="{27D1A191-2DB6-4F12-B70D-EE59A4AA7AAE}" dt="2025-09-19T09:40:20.948" v="3927" actId="14100"/>
          <ac:spMkLst>
            <pc:docMk/>
            <pc:sldMk cId="455985648" sldId="263"/>
            <ac:spMk id="18" creationId="{35E781CF-0E94-DDEC-A4ED-A980BA4014F0}"/>
          </ac:spMkLst>
        </pc:spChg>
      </pc:sldChg>
      <pc:sldChg chg="addSp delSp modSp add mod">
        <pc:chgData name="DylanXW3 Erdy" userId="152c18cba7781d8d" providerId="LiveId" clId="{27D1A191-2DB6-4F12-B70D-EE59A4AA7AAE}" dt="2025-09-19T12:18:21.678" v="3940" actId="20577"/>
        <pc:sldMkLst>
          <pc:docMk/>
          <pc:sldMk cId="3557641351" sldId="264"/>
        </pc:sldMkLst>
        <pc:spChg chg="add mod">
          <ac:chgData name="DylanXW3 Erdy" userId="152c18cba7781d8d" providerId="LiveId" clId="{27D1A191-2DB6-4F12-B70D-EE59A4AA7AAE}" dt="2025-09-19T09:10:07.978" v="3788" actId="1076"/>
          <ac:spMkLst>
            <pc:docMk/>
            <pc:sldMk cId="3557641351" sldId="264"/>
            <ac:spMk id="2" creationId="{6C588E52-A8A5-D1D9-0CE9-749C4CCBD50F}"/>
          </ac:spMkLst>
        </pc:spChg>
        <pc:spChg chg="del mod">
          <ac:chgData name="DylanXW3 Erdy" userId="152c18cba7781d8d" providerId="LiveId" clId="{27D1A191-2DB6-4F12-B70D-EE59A4AA7AAE}" dt="2025-09-19T08:19:22.115" v="1915"/>
          <ac:spMkLst>
            <pc:docMk/>
            <pc:sldMk cId="3557641351" sldId="264"/>
            <ac:spMk id="3" creationId="{85A64EE8-F80C-34B6-B20E-A8DF5FAED01B}"/>
          </ac:spMkLst>
        </pc:spChg>
        <pc:spChg chg="add mod">
          <ac:chgData name="DylanXW3 Erdy" userId="152c18cba7781d8d" providerId="LiveId" clId="{27D1A191-2DB6-4F12-B70D-EE59A4AA7AAE}" dt="2025-09-19T12:18:21.678" v="3940" actId="20577"/>
          <ac:spMkLst>
            <pc:docMk/>
            <pc:sldMk cId="3557641351" sldId="264"/>
            <ac:spMk id="4" creationId="{670C7B72-F9C7-6C89-88EC-441A010B52E5}"/>
          </ac:spMkLst>
        </pc:spChg>
        <pc:spChg chg="add mod">
          <ac:chgData name="DylanXW3 Erdy" userId="152c18cba7781d8d" providerId="LiveId" clId="{27D1A191-2DB6-4F12-B70D-EE59A4AA7AAE}" dt="2025-09-19T10:24:20.658" v="3928" actId="1076"/>
          <ac:spMkLst>
            <pc:docMk/>
            <pc:sldMk cId="3557641351" sldId="264"/>
            <ac:spMk id="5" creationId="{9C4D6759-8D1C-D680-8061-14B1B537548C}"/>
          </ac:spMkLst>
        </pc:spChg>
        <pc:spChg chg="add del mod">
          <ac:chgData name="DylanXW3 Erdy" userId="152c18cba7781d8d" providerId="LiveId" clId="{27D1A191-2DB6-4F12-B70D-EE59A4AA7AAE}" dt="2025-09-19T08:23:44.781" v="2137"/>
          <ac:spMkLst>
            <pc:docMk/>
            <pc:sldMk cId="3557641351" sldId="264"/>
            <ac:spMk id="7" creationId="{FDFFA95C-E41C-1AF9-B20D-82E4BDB88D3E}"/>
          </ac:spMkLst>
        </pc:spChg>
        <pc:spChg chg="del mod">
          <ac:chgData name="DylanXW3 Erdy" userId="152c18cba7781d8d" providerId="LiveId" clId="{27D1A191-2DB6-4F12-B70D-EE59A4AA7AAE}" dt="2025-09-19T08:19:22.115" v="1917"/>
          <ac:spMkLst>
            <pc:docMk/>
            <pc:sldMk cId="3557641351" sldId="264"/>
            <ac:spMk id="18" creationId="{3C51306C-6F93-CAB8-9F2F-9B54FC20322D}"/>
          </ac:spMkLst>
        </pc:spChg>
      </pc:sldChg>
      <pc:sldChg chg="addSp modSp add mod">
        <pc:chgData name="DylanXW3 Erdy" userId="152c18cba7781d8d" providerId="LiveId" clId="{27D1A191-2DB6-4F12-B70D-EE59A4AA7AAE}" dt="2025-09-19T12:18:16.241" v="3939" actId="20577"/>
        <pc:sldMkLst>
          <pc:docMk/>
          <pc:sldMk cId="1600804787" sldId="265"/>
        </pc:sldMkLst>
        <pc:spChg chg="mod">
          <ac:chgData name="DylanXW3 Erdy" userId="152c18cba7781d8d" providerId="LiveId" clId="{27D1A191-2DB6-4F12-B70D-EE59A4AA7AAE}" dt="2025-09-19T09:01:35.085" v="3703" actId="113"/>
          <ac:spMkLst>
            <pc:docMk/>
            <pc:sldMk cId="1600804787" sldId="265"/>
            <ac:spMk id="2" creationId="{70EECBBF-2F3A-B8CE-0AD6-BDD1B8662712}"/>
          </ac:spMkLst>
        </pc:spChg>
        <pc:spChg chg="add mod">
          <ac:chgData name="DylanXW3 Erdy" userId="152c18cba7781d8d" providerId="LiveId" clId="{27D1A191-2DB6-4F12-B70D-EE59A4AA7AAE}" dt="2025-09-19T09:02:54.139" v="3707" actId="113"/>
          <ac:spMkLst>
            <pc:docMk/>
            <pc:sldMk cId="1600804787" sldId="265"/>
            <ac:spMk id="3" creationId="{D53DA4AB-F2B5-90BB-4744-16867EAD86B3}"/>
          </ac:spMkLst>
        </pc:spChg>
        <pc:spChg chg="mod">
          <ac:chgData name="DylanXW3 Erdy" userId="152c18cba7781d8d" providerId="LiveId" clId="{27D1A191-2DB6-4F12-B70D-EE59A4AA7AAE}" dt="2025-09-19T12:18:16.241" v="3939" actId="20577"/>
          <ac:spMkLst>
            <pc:docMk/>
            <pc:sldMk cId="1600804787" sldId="265"/>
            <ac:spMk id="4" creationId="{AFE300F0-CF93-C57B-06AE-44331CD9015C}"/>
          </ac:spMkLst>
        </pc:spChg>
        <pc:spChg chg="mod">
          <ac:chgData name="DylanXW3 Erdy" userId="152c18cba7781d8d" providerId="LiveId" clId="{27D1A191-2DB6-4F12-B70D-EE59A4AA7AAE}" dt="2025-09-19T09:02:45.036" v="3705" actId="113"/>
          <ac:spMkLst>
            <pc:docMk/>
            <pc:sldMk cId="1600804787" sldId="265"/>
            <ac:spMk id="5" creationId="{B7658A78-B0DC-6130-0153-AC4F585858F9}"/>
          </ac:spMkLst>
        </pc:spChg>
      </pc:sldChg>
      <pc:sldChg chg="addSp delSp modSp add mod">
        <pc:chgData name="DylanXW3 Erdy" userId="152c18cba7781d8d" providerId="LiveId" clId="{27D1A191-2DB6-4F12-B70D-EE59A4AA7AAE}" dt="2025-09-19T12:18:09.441" v="3938" actId="20577"/>
        <pc:sldMkLst>
          <pc:docMk/>
          <pc:sldMk cId="2781166397" sldId="266"/>
        </pc:sldMkLst>
        <pc:spChg chg="add del mod">
          <ac:chgData name="DylanXW3 Erdy" userId="152c18cba7781d8d" providerId="LiveId" clId="{27D1A191-2DB6-4F12-B70D-EE59A4AA7AAE}" dt="2025-09-19T08:28:37.165" v="2627"/>
          <ac:spMkLst>
            <pc:docMk/>
            <pc:sldMk cId="2781166397" sldId="266"/>
            <ac:spMk id="2" creationId="{AD419B31-24AF-B994-0554-DB0A8C6562F5}"/>
          </ac:spMkLst>
        </pc:spChg>
        <pc:spChg chg="del">
          <ac:chgData name="DylanXW3 Erdy" userId="152c18cba7781d8d" providerId="LiveId" clId="{27D1A191-2DB6-4F12-B70D-EE59A4AA7AAE}" dt="2025-09-19T08:28:37.163" v="2625" actId="478"/>
          <ac:spMkLst>
            <pc:docMk/>
            <pc:sldMk cId="2781166397" sldId="266"/>
            <ac:spMk id="3" creationId="{0A0ED4A0-53FE-D0F0-E6C5-3B1FDA4E5A11}"/>
          </ac:spMkLst>
        </pc:spChg>
        <pc:spChg chg="mod">
          <ac:chgData name="DylanXW3 Erdy" userId="152c18cba7781d8d" providerId="LiveId" clId="{27D1A191-2DB6-4F12-B70D-EE59A4AA7AAE}" dt="2025-09-19T09:03:18.262" v="3709" actId="113"/>
          <ac:spMkLst>
            <pc:docMk/>
            <pc:sldMk cId="2781166397" sldId="266"/>
            <ac:spMk id="4" creationId="{EEEED2C8-0AA3-8A3C-57F9-995A165A0765}"/>
          </ac:spMkLst>
        </pc:spChg>
        <pc:spChg chg="add del mod">
          <ac:chgData name="DylanXW3 Erdy" userId="152c18cba7781d8d" providerId="LiveId" clId="{27D1A191-2DB6-4F12-B70D-EE59A4AA7AAE}" dt="2025-09-19T09:04:05.424" v="3716" actId="1076"/>
          <ac:spMkLst>
            <pc:docMk/>
            <pc:sldMk cId="2781166397" sldId="266"/>
            <ac:spMk id="5" creationId="{1562B1F5-A0E4-0BBE-FFFA-ADC6E98C5017}"/>
          </ac:spMkLst>
        </pc:spChg>
        <pc:spChg chg="add mod">
          <ac:chgData name="DylanXW3 Erdy" userId="152c18cba7781d8d" providerId="LiveId" clId="{27D1A191-2DB6-4F12-B70D-EE59A4AA7AAE}" dt="2025-09-19T09:03:48.465" v="3712" actId="113"/>
          <ac:spMkLst>
            <pc:docMk/>
            <pc:sldMk cId="2781166397" sldId="266"/>
            <ac:spMk id="7" creationId="{F76B77BF-E61A-7184-4228-B00AA23B0F17}"/>
          </ac:spMkLst>
        </pc:spChg>
        <pc:spChg chg="add mod">
          <ac:chgData name="DylanXW3 Erdy" userId="152c18cba7781d8d" providerId="LiveId" clId="{27D1A191-2DB6-4F12-B70D-EE59A4AA7AAE}" dt="2025-09-19T12:18:09.441" v="3938" actId="20577"/>
          <ac:spMkLst>
            <pc:docMk/>
            <pc:sldMk cId="2781166397" sldId="266"/>
            <ac:spMk id="11" creationId="{8F6DE2E4-05B5-F17F-7A5B-4B89CEEA6828}"/>
          </ac:spMkLst>
        </pc:spChg>
      </pc:sldChg>
      <pc:sldChg chg="modSp new del mod">
        <pc:chgData name="DylanXW3 Erdy" userId="152c18cba7781d8d" providerId="LiveId" clId="{27D1A191-2DB6-4F12-B70D-EE59A4AA7AAE}" dt="2025-09-19T08:28:22.591" v="2617" actId="680"/>
        <pc:sldMkLst>
          <pc:docMk/>
          <pc:sldMk cId="3401217310" sldId="267"/>
        </pc:sldMkLst>
        <pc:spChg chg="mod">
          <ac:chgData name="DylanXW3 Erdy" userId="152c18cba7781d8d" providerId="LiveId" clId="{27D1A191-2DB6-4F12-B70D-EE59A4AA7AAE}" dt="2025-09-19T08:28:21.715" v="2615" actId="20577"/>
          <ac:spMkLst>
            <pc:docMk/>
            <pc:sldMk cId="3401217310" sldId="267"/>
            <ac:spMk id="2" creationId="{27DCDE2E-2B77-F78A-F419-F0C76C210A74}"/>
          </ac:spMkLst>
        </pc:spChg>
      </pc:sldChg>
      <pc:sldChg chg="delSp modSp add mod">
        <pc:chgData name="DylanXW3 Erdy" userId="152c18cba7781d8d" providerId="LiveId" clId="{27D1A191-2DB6-4F12-B70D-EE59A4AA7AAE}" dt="2025-09-19T12:18:04.586" v="3937" actId="20577"/>
        <pc:sldMkLst>
          <pc:docMk/>
          <pc:sldMk cId="3954555271" sldId="267"/>
        </pc:sldMkLst>
        <pc:spChg chg="mod">
          <ac:chgData name="DylanXW3 Erdy" userId="152c18cba7781d8d" providerId="LiveId" clId="{27D1A191-2DB6-4F12-B70D-EE59A4AA7AAE}" dt="2025-09-19T12:18:04.586" v="3937" actId="20577"/>
          <ac:spMkLst>
            <pc:docMk/>
            <pc:sldMk cId="3954555271" sldId="267"/>
            <ac:spMk id="4" creationId="{50B50C72-5DFA-9EC1-063E-52388D7B4FA6}"/>
          </ac:spMkLst>
        </pc:spChg>
        <pc:spChg chg="mod">
          <ac:chgData name="DylanXW3 Erdy" userId="152c18cba7781d8d" providerId="LiveId" clId="{27D1A191-2DB6-4F12-B70D-EE59A4AA7AAE}" dt="2025-09-19T12:17:55.765" v="3935" actId="1076"/>
          <ac:spMkLst>
            <pc:docMk/>
            <pc:sldMk cId="3954555271" sldId="267"/>
            <ac:spMk id="5" creationId="{C29579CF-55F4-F9AB-5C0C-6C7E71B109A6}"/>
          </ac:spMkLst>
        </pc:spChg>
        <pc:spChg chg="del mod">
          <ac:chgData name="DylanXW3 Erdy" userId="152c18cba7781d8d" providerId="LiveId" clId="{27D1A191-2DB6-4F12-B70D-EE59A4AA7AAE}" dt="2025-09-19T12:17:33.598" v="3932" actId="478"/>
          <ac:spMkLst>
            <pc:docMk/>
            <pc:sldMk cId="3954555271" sldId="267"/>
            <ac:spMk id="7" creationId="{CC47D956-1D3D-509A-AAA5-1C78D28DC953}"/>
          </ac:spMkLst>
        </pc:spChg>
        <pc:spChg chg="del mod">
          <ac:chgData name="DylanXW3 Erdy" userId="152c18cba7781d8d" providerId="LiveId" clId="{27D1A191-2DB6-4F12-B70D-EE59A4AA7AAE}" dt="2025-09-19T12:17:39.172" v="3933" actId="478"/>
          <ac:spMkLst>
            <pc:docMk/>
            <pc:sldMk cId="3954555271" sldId="267"/>
            <ac:spMk id="11" creationId="{6A5836B0-DDD4-25A4-DD6E-8F0D5EADC357}"/>
          </ac:spMkLst>
        </pc:spChg>
      </pc:sldChg>
      <pc:sldChg chg="addSp delSp modSp add mod">
        <pc:chgData name="DylanXW3 Erdy" userId="152c18cba7781d8d" providerId="LiveId" clId="{27D1A191-2DB6-4F12-B70D-EE59A4AA7AAE}" dt="2025-09-19T09:26:34.784" v="3911" actId="1035"/>
        <pc:sldMkLst>
          <pc:docMk/>
          <pc:sldMk cId="4291814164" sldId="268"/>
        </pc:sldMkLst>
        <pc:spChg chg="del mod">
          <ac:chgData name="DylanXW3 Erdy" userId="152c18cba7781d8d" providerId="LiveId" clId="{27D1A191-2DB6-4F12-B70D-EE59A4AA7AAE}" dt="2025-09-19T09:07:55.442" v="3773" actId="478"/>
          <ac:spMkLst>
            <pc:docMk/>
            <pc:sldMk cId="4291814164" sldId="268"/>
            <ac:spMk id="2" creationId="{BCA96946-8B4C-C2F6-47E0-4565B39980D9}"/>
          </ac:spMkLst>
        </pc:spChg>
        <pc:spChg chg="add mod">
          <ac:chgData name="DylanXW3 Erdy" userId="152c18cba7781d8d" providerId="LiveId" clId="{27D1A191-2DB6-4F12-B70D-EE59A4AA7AAE}" dt="2025-09-19T09:26:34.784" v="3911" actId="1035"/>
          <ac:spMkLst>
            <pc:docMk/>
            <pc:sldMk cId="4291814164" sldId="268"/>
            <ac:spMk id="3" creationId="{F2C97FAA-F4E6-1CFD-3947-967A5235F3A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0E1E14-2A5C-44D2-96AB-9F446FCCA4E1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812B45-F157-4F39-995E-7A1B0DED75F7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285252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394278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BE8846-33D6-8F07-00A3-06E53AA520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A68ED91-039B-A467-6216-99F71143DD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7E255E-4FA9-A836-839C-8146DB7F4B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775F707-8163-C056-28BC-B529DB3B9F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477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96F33-295F-399B-424A-618D887FD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D95B044-72CD-BDF1-582C-3F3CD5A65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550E12E-2615-CFBA-D89F-5EFAE36D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D09FCAE-57F2-2D9D-D0B2-381B1A1A98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319385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E58BF-50E4-660B-94EC-6DCC5831E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073992-BA21-B322-08B5-8D712305D4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D94867E-8039-6797-DC2B-CE6246A43C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5551CDF-C2EB-35A2-3658-9D2C84C2BA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36437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988A9C-38C2-7F26-5921-18A64CB32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6972983-B1A1-5C2E-FDBE-B2DF4FBBA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B643B0D-3B58-112F-C6BD-82E346D7A1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E8F836DE-58CE-6DB1-7A35-32A9CB462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937206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9EA6E6-7611-1F36-859B-72A3EBC25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D0DC30C-F734-4AF8-BC02-F1FABEA6F1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3FC532-54BF-21EF-33CD-EA54DD9025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96ED6E5-761E-DC99-D99D-5B7D9FEBB4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96247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69CB87-A1D3-24B1-317E-DF0663915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E346B27-A933-BD39-8EFE-CCD591AF1A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18A8056-530E-5787-77CB-0D8D4809EA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2D020E-1136-D0C1-6499-C16441EB19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39470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715B0-A5B0-7854-693A-94239B645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42C7FA7-B1C5-A4FA-E442-463C4014DC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B85037D-589E-423C-E652-B2F5B555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C9BE9AC-C783-64FA-248A-90DAE228FA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281625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4E9F5-15B8-CD72-0CE2-4BCE7227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44C5F9-FD75-6FA4-05F4-4AB8A95A10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FAF3C2CF-D46C-E415-28EE-8939CEA7E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B955AC-752C-FD56-11DD-2BA099E087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960769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5B4AF-26B9-62E1-0687-209125506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2021308-DE28-698B-AF61-1F5FB83A44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5B8A31C-662F-6F9C-F3F1-28B57CE60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51DDA4B-1FC6-BFD8-FD60-2260CF7122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86372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5F195E-158F-D1AA-907F-DBD10C6054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ED5207E-2B4B-2087-BB0E-855126502B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3CCAC8D-2D21-A7E6-2233-9F5293AAD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AAFE532-A111-7C6E-44B0-B90962095F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861680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3A54C-69AA-8CBF-8F90-E08DC17A5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51AB8DF-55FB-7297-6CA9-9F7766B3FA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7BCFE96-AB98-378D-02A2-8C0E9F8CE2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08586CC-11AA-30AD-4A42-69269B74BC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812B45-F157-4F39-995E-7A1B0DED75F7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44130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240AF2-38AA-25F2-03A0-276BBFADE6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01D200C-7C61-4E37-3469-C0EBEE3E4D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ADC654A-4B20-A69D-F0AD-55A05A2A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78F6BD-3652-25A3-0292-04603D306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227329C-BF45-4FED-428B-747659218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19147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E9F59C1-8DC3-DA08-08F0-B4447904B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5E1BD0B-35AD-644A-455F-C488E4440E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4D1DB0-713D-903F-BE78-B3EFFBD36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B5C51D-7871-6758-55C6-EE10050D9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EA45C74-5E59-C248-DC36-DDCAEE667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5665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F13A9EE5-A279-8321-E5CB-C7F6A0E6D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B2C53200-9333-C3F1-E834-813CC1CD56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486B017-ADAC-0C1E-7AA2-3AA0D82CF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C1B0AF1-95C6-FB70-78BB-B4CDC46BFD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D28CB2-1A81-C0DC-EB54-D23F641D8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90199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53B47E-AAF9-08FA-B7F5-8D9028E05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A4A2ECC-D21F-8776-49CD-9594FDBD5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55A02E-A75A-7701-40FC-A2CB21CD17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E54DDEB-775D-045F-AF8A-377610490D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7754F53-974A-AA1F-70BC-64B0EE2EA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52697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95732FE-0A17-C124-03C1-87D7AF5427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66BE410-9206-BC61-9479-BADFC2C0A9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BC00328-AC91-6BD1-CE0D-2A896B2970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969089E-6CA6-1740-9430-0AC8D7864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9C96F8D-3082-CB3F-0091-111DD4166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581434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7221382-8B12-4E6F-1435-F151F6806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F403750-91BC-B48C-64E9-2323AB612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EEB3C09-2032-AC12-B329-88504487A8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780078F-C975-FEE6-ACAC-034616F494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E5E18EF-61BC-917A-46C9-C7D9D0CAD0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02525F1-DB07-FD33-31DD-FBAA66FAE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49242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DAD0E26-45DB-71AF-FD2B-0BA53E4B0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4C63BC-58BE-02FA-9D09-1FDE980FBA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896C535-8E7B-E58D-4AC8-0731E44E8C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AE596A0E-7CF8-AA15-1D6F-2EC2E26D0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6A77B72A-B7D1-2E0A-E6AC-BDDC2AECD1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74611140-4BF9-D7B8-C4AE-CF12C167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2DBDB7CB-6278-F0C8-8784-D2E243A45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CACFCE60-C9D1-95EA-511C-CB07F6FD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652361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F3DE82-AEFD-29FD-5B2D-F7D3BD1CD7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7391FAD-71BA-678E-EC2E-F70384B0C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057FF5D2-1C83-0E05-8436-D8E0B1E1B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1198010A-C14F-9F70-50E6-19132AFAC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8062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E80A033-2A07-9339-1834-0E0912C0C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D2FC08D0-34A8-A859-0590-585D36D421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B6FBF94-6012-351E-AA08-E02262387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23333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D7E48A-676B-6CC4-96C5-4E97C32FF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476F8E8-F125-A319-470B-1DFC532301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0033AC1-B953-8D38-CCB8-76470BA76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46D30B5-CB34-C1B8-04FC-ACC1111BA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83A18CE-527E-F04A-E3E2-C3D177E0B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5A39E968-91B0-BF00-F7E0-33D27DA5C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871425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346E4E5-DF8B-46E6-E6AA-021111986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939287BA-D215-5EEE-626E-395C44EFD9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853145C6-D779-E225-4DD2-0DB5EF7CDF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7EAF50-A053-DE47-4B1B-D122DB7EF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7A260C0-BC62-F2C1-A857-D434B8C1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DF55FB-335C-B4A4-085F-FADA3E593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10643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56D6EEA-6D59-8C3D-A4DB-0B98B5B21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FA5AAB-3D0E-73F8-3AD7-EBF3B4FC9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FC55CB2-3931-2197-EB3F-4063073D37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83E579-33B2-4D0E-9137-B009390A4810}" type="datetimeFigureOut">
              <a:rPr lang="fr-FR" smtClean="0"/>
              <a:t>19/09/2025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0BBB69C-6A5C-B14B-E631-79A2CA9DE0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31F3A5A-479C-7105-9245-B9AA3EE9BF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D6D1656-FBB7-43B0-A09D-18567B8FE98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123981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5D9FC6AC-4A12-4825-8ABE-0732B8EF4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Image 6" descr="Une image contenant nuage, texte, capture d’écran, ciel">
            <a:extLst>
              <a:ext uri="{FF2B5EF4-FFF2-40B4-BE49-F238E27FC236}">
                <a16:creationId xmlns:a16="http://schemas.microsoft.com/office/drawing/2014/main" id="{A30C46A7-6B65-7138-4339-73A058C50C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5" r="1626"/>
          <a:stretch>
            <a:fillRect/>
          </a:stretch>
        </p:blipFill>
        <p:spPr>
          <a:xfrm>
            <a:off x="1" y="10"/>
            <a:ext cx="12039599" cy="6857990"/>
          </a:xfrm>
          <a:custGeom>
            <a:avLst/>
            <a:gdLst/>
            <a:ahLst/>
            <a:cxnLst/>
            <a:rect l="l" t="t" r="r" b="b"/>
            <a:pathLst>
              <a:path w="11862683" h="6858000">
                <a:moveTo>
                  <a:pt x="0" y="0"/>
                </a:moveTo>
                <a:lnTo>
                  <a:pt x="4038600" y="0"/>
                </a:lnTo>
                <a:lnTo>
                  <a:pt x="4114800" y="0"/>
                </a:lnTo>
                <a:lnTo>
                  <a:pt x="4282294" y="0"/>
                </a:lnTo>
                <a:lnTo>
                  <a:pt x="6139260" y="0"/>
                </a:lnTo>
                <a:lnTo>
                  <a:pt x="6362810" y="0"/>
                </a:lnTo>
                <a:lnTo>
                  <a:pt x="7272221" y="0"/>
                </a:lnTo>
                <a:lnTo>
                  <a:pt x="10815342" y="0"/>
                </a:lnTo>
                <a:cubicBezTo>
                  <a:pt x="10709672" y="35571"/>
                  <a:pt x="10607020" y="78255"/>
                  <a:pt x="10501350" y="110269"/>
                </a:cubicBezTo>
                <a:cubicBezTo>
                  <a:pt x="10516447" y="145839"/>
                  <a:pt x="10531542" y="138725"/>
                  <a:pt x="10546639" y="135168"/>
                </a:cubicBezTo>
                <a:cubicBezTo>
                  <a:pt x="10637212" y="120941"/>
                  <a:pt x="10730806" y="110269"/>
                  <a:pt x="10818360" y="71141"/>
                </a:cubicBezTo>
                <a:cubicBezTo>
                  <a:pt x="10839496" y="64027"/>
                  <a:pt x="10863648" y="64027"/>
                  <a:pt x="10872705" y="88927"/>
                </a:cubicBezTo>
                <a:cubicBezTo>
                  <a:pt x="10887801" y="124497"/>
                  <a:pt x="10866668" y="145839"/>
                  <a:pt x="10845532" y="163625"/>
                </a:cubicBezTo>
                <a:cubicBezTo>
                  <a:pt x="10809304" y="195638"/>
                  <a:pt x="10767036" y="188525"/>
                  <a:pt x="10727787" y="192082"/>
                </a:cubicBezTo>
                <a:cubicBezTo>
                  <a:pt x="10619098" y="209867"/>
                  <a:pt x="10567772" y="259665"/>
                  <a:pt x="10543619" y="373491"/>
                </a:cubicBezTo>
                <a:cubicBezTo>
                  <a:pt x="10637212" y="327250"/>
                  <a:pt x="10730806" y="384162"/>
                  <a:pt x="10821380" y="352148"/>
                </a:cubicBezTo>
                <a:cubicBezTo>
                  <a:pt x="10845532" y="345034"/>
                  <a:pt x="10881763" y="355706"/>
                  <a:pt x="10869686" y="394834"/>
                </a:cubicBezTo>
                <a:cubicBezTo>
                  <a:pt x="10857610" y="430405"/>
                  <a:pt x="10818360" y="458860"/>
                  <a:pt x="10887801" y="451747"/>
                </a:cubicBezTo>
                <a:cubicBezTo>
                  <a:pt x="10939127" y="448189"/>
                  <a:pt x="10954222" y="405504"/>
                  <a:pt x="10969318" y="359262"/>
                </a:cubicBezTo>
                <a:cubicBezTo>
                  <a:pt x="10981394" y="334364"/>
                  <a:pt x="11014605" y="320135"/>
                  <a:pt x="11038758" y="334364"/>
                </a:cubicBezTo>
                <a:cubicBezTo>
                  <a:pt x="11068949" y="348592"/>
                  <a:pt x="11059892" y="387720"/>
                  <a:pt x="11059892" y="416176"/>
                </a:cubicBezTo>
                <a:cubicBezTo>
                  <a:pt x="11062912" y="469532"/>
                  <a:pt x="11038758" y="494431"/>
                  <a:pt x="10996491" y="505101"/>
                </a:cubicBezTo>
                <a:cubicBezTo>
                  <a:pt x="10945164" y="519330"/>
                  <a:pt x="10893840" y="537116"/>
                  <a:pt x="10827418" y="558458"/>
                </a:cubicBezTo>
                <a:cubicBezTo>
                  <a:pt x="10899878" y="594028"/>
                  <a:pt x="10954222" y="586915"/>
                  <a:pt x="11008566" y="558458"/>
                </a:cubicBezTo>
                <a:cubicBezTo>
                  <a:pt x="11074988" y="526444"/>
                  <a:pt x="11162542" y="483759"/>
                  <a:pt x="11216886" y="522887"/>
                </a:cubicBezTo>
                <a:cubicBezTo>
                  <a:pt x="11298403" y="579800"/>
                  <a:pt x="11364824" y="544229"/>
                  <a:pt x="11437284" y="533558"/>
                </a:cubicBezTo>
                <a:cubicBezTo>
                  <a:pt x="11588242" y="512216"/>
                  <a:pt x="11494648" y="480203"/>
                  <a:pt x="11645605" y="462417"/>
                </a:cubicBezTo>
                <a:cubicBezTo>
                  <a:pt x="11705988" y="455303"/>
                  <a:pt x="11769390" y="426847"/>
                  <a:pt x="11856944" y="465975"/>
                </a:cubicBezTo>
                <a:cubicBezTo>
                  <a:pt x="11461437" y="672284"/>
                  <a:pt x="11274250" y="658055"/>
                  <a:pt x="10921012" y="910606"/>
                </a:cubicBezTo>
                <a:cubicBezTo>
                  <a:pt x="10936107" y="935506"/>
                  <a:pt x="10951202" y="924835"/>
                  <a:pt x="10966299" y="921277"/>
                </a:cubicBezTo>
                <a:cubicBezTo>
                  <a:pt x="10990452" y="917720"/>
                  <a:pt x="11020644" y="903491"/>
                  <a:pt x="11026682" y="949734"/>
                </a:cubicBezTo>
                <a:cubicBezTo>
                  <a:pt x="11029702" y="985305"/>
                  <a:pt x="11011585" y="1003089"/>
                  <a:pt x="10981394" y="1006647"/>
                </a:cubicBezTo>
                <a:cubicBezTo>
                  <a:pt x="10893840" y="1020875"/>
                  <a:pt x="10815342" y="1070674"/>
                  <a:pt x="10736844" y="1113358"/>
                </a:cubicBezTo>
                <a:cubicBezTo>
                  <a:pt x="10700615" y="1131144"/>
                  <a:pt x="10661366" y="1156043"/>
                  <a:pt x="10676462" y="1220069"/>
                </a:cubicBezTo>
                <a:cubicBezTo>
                  <a:pt x="10706652" y="1237855"/>
                  <a:pt x="10727787" y="1212955"/>
                  <a:pt x="10751940" y="1209399"/>
                </a:cubicBezTo>
                <a:cubicBezTo>
                  <a:pt x="10776093" y="1205842"/>
                  <a:pt x="10833457" y="1220069"/>
                  <a:pt x="10818360" y="1230741"/>
                </a:cubicBezTo>
                <a:cubicBezTo>
                  <a:pt x="10748920" y="1269868"/>
                  <a:pt x="10875724" y="1365909"/>
                  <a:pt x="10791190" y="1365909"/>
                </a:cubicBezTo>
                <a:cubicBezTo>
                  <a:pt x="10652309" y="1365909"/>
                  <a:pt x="10576830" y="1536647"/>
                  <a:pt x="10443988" y="1540204"/>
                </a:cubicBezTo>
                <a:cubicBezTo>
                  <a:pt x="10422854" y="1540204"/>
                  <a:pt x="10413797" y="1572219"/>
                  <a:pt x="10413797" y="1597117"/>
                </a:cubicBezTo>
                <a:cubicBezTo>
                  <a:pt x="10413797" y="1629132"/>
                  <a:pt x="10434930" y="1632688"/>
                  <a:pt x="10456064" y="1636245"/>
                </a:cubicBezTo>
                <a:cubicBezTo>
                  <a:pt x="10489275" y="1639802"/>
                  <a:pt x="10525504" y="1597117"/>
                  <a:pt x="10567772" y="1657587"/>
                </a:cubicBezTo>
                <a:cubicBezTo>
                  <a:pt x="10489275" y="1693158"/>
                  <a:pt x="10407758" y="1728729"/>
                  <a:pt x="10410777" y="1849668"/>
                </a:cubicBezTo>
                <a:cubicBezTo>
                  <a:pt x="10410777" y="1881683"/>
                  <a:pt x="10377566" y="1895910"/>
                  <a:pt x="10353413" y="1903025"/>
                </a:cubicBezTo>
                <a:cubicBezTo>
                  <a:pt x="10311146" y="1917252"/>
                  <a:pt x="10277935" y="1938595"/>
                  <a:pt x="10253782" y="1984836"/>
                </a:cubicBezTo>
                <a:cubicBezTo>
                  <a:pt x="10253782" y="1995507"/>
                  <a:pt x="10253782" y="2002622"/>
                  <a:pt x="10253782" y="2013292"/>
                </a:cubicBezTo>
                <a:cubicBezTo>
                  <a:pt x="10259820" y="2123562"/>
                  <a:pt x="10320202" y="2120004"/>
                  <a:pt x="10386624" y="2102219"/>
                </a:cubicBezTo>
                <a:cubicBezTo>
                  <a:pt x="10465122" y="2080877"/>
                  <a:pt x="10543619" y="2038192"/>
                  <a:pt x="10628156" y="2077320"/>
                </a:cubicBezTo>
                <a:cubicBezTo>
                  <a:pt x="10510408" y="2130676"/>
                  <a:pt x="10380586" y="2134233"/>
                  <a:pt x="10271896" y="2208931"/>
                </a:cubicBezTo>
                <a:cubicBezTo>
                  <a:pt x="10676462" y="2223159"/>
                  <a:pt x="11032720" y="1984836"/>
                  <a:pt x="11425208" y="1892353"/>
                </a:cubicBezTo>
                <a:cubicBezTo>
                  <a:pt x="11413131" y="1952823"/>
                  <a:pt x="11379920" y="1967051"/>
                  <a:pt x="11352748" y="1974165"/>
                </a:cubicBezTo>
                <a:cubicBezTo>
                  <a:pt x="11207830" y="2020407"/>
                  <a:pt x="11081026" y="2112891"/>
                  <a:pt x="10948184" y="2191146"/>
                </a:cubicBezTo>
                <a:cubicBezTo>
                  <a:pt x="10893840" y="2223159"/>
                  <a:pt x="10854590" y="2258731"/>
                  <a:pt x="10833457" y="2326314"/>
                </a:cubicBezTo>
                <a:cubicBezTo>
                  <a:pt x="10815342" y="2390340"/>
                  <a:pt x="10779112" y="2418796"/>
                  <a:pt x="10712690" y="2401012"/>
                </a:cubicBezTo>
                <a:cubicBezTo>
                  <a:pt x="10658346" y="2386784"/>
                  <a:pt x="10600982" y="2393898"/>
                  <a:pt x="10543619" y="2401012"/>
                </a:cubicBezTo>
                <a:cubicBezTo>
                  <a:pt x="10480218" y="2408126"/>
                  <a:pt x="10407758" y="2479267"/>
                  <a:pt x="10422854" y="2518395"/>
                </a:cubicBezTo>
                <a:cubicBezTo>
                  <a:pt x="10453044" y="2582422"/>
                  <a:pt x="10504370" y="2550408"/>
                  <a:pt x="10546639" y="2543294"/>
                </a:cubicBezTo>
                <a:cubicBezTo>
                  <a:pt x="10597964" y="2536181"/>
                  <a:pt x="10691556" y="2518395"/>
                  <a:pt x="10691556" y="2525509"/>
                </a:cubicBezTo>
                <a:cubicBezTo>
                  <a:pt x="10724768" y="2685576"/>
                  <a:pt x="10800246" y="2564636"/>
                  <a:pt x="10854590" y="2564636"/>
                </a:cubicBezTo>
                <a:cubicBezTo>
                  <a:pt x="10905916" y="2564636"/>
                  <a:pt x="10957241" y="2546851"/>
                  <a:pt x="11005548" y="2532623"/>
                </a:cubicBezTo>
                <a:cubicBezTo>
                  <a:pt x="11068949" y="2514837"/>
                  <a:pt x="11126312" y="2546851"/>
                  <a:pt x="11186696" y="2553965"/>
                </a:cubicBezTo>
                <a:cubicBezTo>
                  <a:pt x="11241040" y="2561080"/>
                  <a:pt x="11210850" y="2653563"/>
                  <a:pt x="11244060" y="2692689"/>
                </a:cubicBezTo>
                <a:cubicBezTo>
                  <a:pt x="11250097" y="2703362"/>
                  <a:pt x="11256136" y="2703362"/>
                  <a:pt x="11262174" y="2703362"/>
                </a:cubicBezTo>
                <a:cubicBezTo>
                  <a:pt x="11280289" y="2980812"/>
                  <a:pt x="11597299" y="2913227"/>
                  <a:pt x="11597299" y="2923898"/>
                </a:cubicBezTo>
                <a:cubicBezTo>
                  <a:pt x="11624471" y="2941684"/>
                  <a:pt x="11657682" y="2899000"/>
                  <a:pt x="11690892" y="2941684"/>
                </a:cubicBezTo>
                <a:cubicBezTo>
                  <a:pt x="11548993" y="3137322"/>
                  <a:pt x="11331614" y="3183563"/>
                  <a:pt x="11138390" y="3329402"/>
                </a:cubicBezTo>
                <a:cubicBezTo>
                  <a:pt x="11298403" y="3379202"/>
                  <a:pt x="11391998" y="3208463"/>
                  <a:pt x="11509744" y="3229805"/>
                </a:cubicBezTo>
                <a:cubicBezTo>
                  <a:pt x="11567107" y="3283162"/>
                  <a:pt x="11395016" y="3368530"/>
                  <a:pt x="11561068" y="3393429"/>
                </a:cubicBezTo>
                <a:cubicBezTo>
                  <a:pt x="11488610" y="3439672"/>
                  <a:pt x="11437284" y="3485914"/>
                  <a:pt x="11385959" y="3539269"/>
                </a:cubicBezTo>
                <a:cubicBezTo>
                  <a:pt x="11298403" y="3635309"/>
                  <a:pt x="11280289" y="3699337"/>
                  <a:pt x="11322556" y="3827390"/>
                </a:cubicBezTo>
                <a:cubicBezTo>
                  <a:pt x="11349730" y="3912759"/>
                  <a:pt x="11388978" y="3991015"/>
                  <a:pt x="11352748" y="4090612"/>
                </a:cubicBezTo>
                <a:cubicBezTo>
                  <a:pt x="11328595" y="4158196"/>
                  <a:pt x="11337653" y="4204438"/>
                  <a:pt x="11428226" y="4172424"/>
                </a:cubicBezTo>
                <a:cubicBezTo>
                  <a:pt x="11524840" y="4140411"/>
                  <a:pt x="11561068" y="4200882"/>
                  <a:pt x="11536915" y="4321821"/>
                </a:cubicBezTo>
                <a:cubicBezTo>
                  <a:pt x="11521821" y="4400076"/>
                  <a:pt x="11536915" y="4424975"/>
                  <a:pt x="11603338" y="4414305"/>
                </a:cubicBezTo>
                <a:cubicBezTo>
                  <a:pt x="11675796" y="4403633"/>
                  <a:pt x="11745236" y="4353835"/>
                  <a:pt x="11835811" y="4378734"/>
                </a:cubicBezTo>
                <a:cubicBezTo>
                  <a:pt x="11763352" y="4521016"/>
                  <a:pt x="11609374" y="4478331"/>
                  <a:pt x="11524840" y="4613499"/>
                </a:cubicBezTo>
                <a:cubicBezTo>
                  <a:pt x="11624471" y="4613499"/>
                  <a:pt x="11702969" y="4613499"/>
                  <a:pt x="11775427" y="4585042"/>
                </a:cubicBezTo>
                <a:cubicBezTo>
                  <a:pt x="11805619" y="4574373"/>
                  <a:pt x="11838830" y="4560144"/>
                  <a:pt x="11856944" y="4602828"/>
                </a:cubicBezTo>
                <a:cubicBezTo>
                  <a:pt x="11878080" y="4652628"/>
                  <a:pt x="11835811" y="4670412"/>
                  <a:pt x="11811658" y="4677526"/>
                </a:cubicBezTo>
                <a:cubicBezTo>
                  <a:pt x="11742216" y="4702425"/>
                  <a:pt x="11687874" y="4759339"/>
                  <a:pt x="11627490" y="4805580"/>
                </a:cubicBezTo>
                <a:cubicBezTo>
                  <a:pt x="11497668" y="4905177"/>
                  <a:pt x="11355767" y="4990547"/>
                  <a:pt x="11247078" y="5154171"/>
                </a:cubicBezTo>
                <a:cubicBezTo>
                  <a:pt x="11382940" y="5111487"/>
                  <a:pt x="11485590" y="5011889"/>
                  <a:pt x="11615414" y="4994104"/>
                </a:cubicBezTo>
                <a:cubicBezTo>
                  <a:pt x="11503704" y="5143500"/>
                  <a:pt x="11361806" y="5243097"/>
                  <a:pt x="11228964" y="5353367"/>
                </a:cubicBezTo>
                <a:cubicBezTo>
                  <a:pt x="11189714" y="5385379"/>
                  <a:pt x="11150466" y="5406721"/>
                  <a:pt x="11144428" y="5474306"/>
                </a:cubicBezTo>
                <a:cubicBezTo>
                  <a:pt x="11126312" y="5605917"/>
                  <a:pt x="11078008" y="5712629"/>
                  <a:pt x="10969318" y="5769542"/>
                </a:cubicBezTo>
                <a:cubicBezTo>
                  <a:pt x="10969318" y="5769542"/>
                  <a:pt x="10975356" y="5790884"/>
                  <a:pt x="10978374" y="5801555"/>
                </a:cubicBezTo>
                <a:cubicBezTo>
                  <a:pt x="11044797" y="5805112"/>
                  <a:pt x="11096122" y="5726858"/>
                  <a:pt x="11177639" y="5755314"/>
                </a:cubicBezTo>
                <a:cubicBezTo>
                  <a:pt x="11096122" y="5862025"/>
                  <a:pt x="11029702" y="5954508"/>
                  <a:pt x="10917992" y="6004307"/>
                </a:cubicBezTo>
                <a:cubicBezTo>
                  <a:pt x="10827418" y="6043434"/>
                  <a:pt x="10715710" y="6068335"/>
                  <a:pt x="10649289" y="6196388"/>
                </a:cubicBezTo>
                <a:cubicBezTo>
                  <a:pt x="10724768" y="6221287"/>
                  <a:pt x="10782132" y="6189274"/>
                  <a:pt x="10839496" y="6167932"/>
                </a:cubicBezTo>
                <a:cubicBezTo>
                  <a:pt x="10927050" y="6132361"/>
                  <a:pt x="11014605" y="6093234"/>
                  <a:pt x="11102160" y="6057663"/>
                </a:cubicBezTo>
                <a:cubicBezTo>
                  <a:pt x="11135372" y="6043434"/>
                  <a:pt x="11171600" y="6036320"/>
                  <a:pt x="11192734" y="6100347"/>
                </a:cubicBezTo>
                <a:cubicBezTo>
                  <a:pt x="11081026" y="6114575"/>
                  <a:pt x="11014605" y="6199945"/>
                  <a:pt x="10945164" y="6281757"/>
                </a:cubicBezTo>
                <a:cubicBezTo>
                  <a:pt x="10905916" y="6327999"/>
                  <a:pt x="10872705" y="6388469"/>
                  <a:pt x="10803265" y="6367127"/>
                </a:cubicBezTo>
                <a:cubicBezTo>
                  <a:pt x="10767036" y="6356456"/>
                  <a:pt x="10742882" y="6388469"/>
                  <a:pt x="10745901" y="6431153"/>
                </a:cubicBezTo>
                <a:cubicBezTo>
                  <a:pt x="10760998" y="6580550"/>
                  <a:pt x="10673442" y="6630349"/>
                  <a:pt x="10582868" y="6658805"/>
                </a:cubicBezTo>
                <a:cubicBezTo>
                  <a:pt x="10450026" y="6701489"/>
                  <a:pt x="10332280" y="6786859"/>
                  <a:pt x="10208496" y="6858000"/>
                </a:cubicBezTo>
                <a:lnTo>
                  <a:pt x="7272221" y="6858000"/>
                </a:lnTo>
                <a:lnTo>
                  <a:pt x="6362810" y="6858000"/>
                </a:lnTo>
                <a:lnTo>
                  <a:pt x="6139260" y="6858000"/>
                </a:lnTo>
                <a:lnTo>
                  <a:pt x="4282294" y="6858000"/>
                </a:lnTo>
                <a:lnTo>
                  <a:pt x="4114800" y="6858000"/>
                </a:lnTo>
                <a:lnTo>
                  <a:pt x="4038600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81135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CEEEFC-8F65-9F9B-3794-C4B8B88752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5F3EF20-5660-3DE9-BAC2-625C09A2B3A9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B1D7078-79BC-EFD9-BDEA-7F1B9CBE7788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5700CCF-A335-9FA6-B038-E88F269698FE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BE19BAB-601E-C8F3-81CB-532DC1CE3C94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C17750-30A1-1C60-E306-FD8587062C7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699033-E7A2-61F8-C1A6-D65529E0EBA8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A504F8-1C4C-CD13-AD20-3D084A621BB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EEED2C8-0AA3-8A3C-57F9-995A165A0765}"/>
              </a:ext>
            </a:extLst>
          </p:cNvPr>
          <p:cNvSpPr txBox="1"/>
          <p:nvPr/>
        </p:nvSpPr>
        <p:spPr>
          <a:xfrm>
            <a:off x="1320800" y="141224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menu sert a accéder a l’inventaire, aux informations du personnage, a la forge, au marchand, équipement, quitter le jeu.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1562B1F5-A0E4-0BBE-FFFA-ADC6E98C5017}"/>
              </a:ext>
            </a:extLst>
          </p:cNvPr>
          <p:cNvSpPr txBox="1"/>
          <p:nvPr/>
        </p:nvSpPr>
        <p:spPr>
          <a:xfrm>
            <a:off x="4922972" y="411480"/>
            <a:ext cx="19548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Menu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F76B77BF-E61A-7184-4228-B00AA23B0F17}"/>
              </a:ext>
            </a:extLst>
          </p:cNvPr>
          <p:cNvSpPr txBox="1"/>
          <p:nvPr/>
        </p:nvSpPr>
        <p:spPr>
          <a:xfrm>
            <a:off x="4180022" y="3429000"/>
            <a:ext cx="38819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Marchand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8F6DE2E4-05B5-F17F-7A5B-4B89CEEA6828}"/>
              </a:ext>
            </a:extLst>
          </p:cNvPr>
          <p:cNvSpPr txBox="1"/>
          <p:nvPr/>
        </p:nvSpPr>
        <p:spPr>
          <a:xfrm>
            <a:off x="1287780" y="442976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marchand permet d’acheter diverses ressources utiles aux joueurs comme des potions de vie et de poison, un livre magique, une peau de troll.</a:t>
            </a:r>
          </a:p>
        </p:txBody>
      </p:sp>
    </p:spTree>
    <p:extLst>
      <p:ext uri="{BB962C8B-B14F-4D97-AF65-F5344CB8AC3E}">
        <p14:creationId xmlns:p14="http://schemas.microsoft.com/office/powerpoint/2010/main" val="27811663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BB0A6-BBC5-8238-6617-2C8DE2592D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D3A2A2-C2BA-D751-28CA-A92804DF4A30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479B48-E6C3-13D8-AF5C-781D8F6260C6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3328ED-112A-AF98-C335-B48AE636493D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C4755B-F38C-FA09-817B-5B8BE678528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41BD66D-29D0-F4C6-9803-7C91C849F7F2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8278B2-C539-46C2-AB25-F19A88CB5A8B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BC273D2-ED65-C6C7-428A-4F86864D9B6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50B50C72-5DFA-9EC1-063E-52388D7B4FA6}"/>
              </a:ext>
            </a:extLst>
          </p:cNvPr>
          <p:cNvSpPr txBox="1"/>
          <p:nvPr/>
        </p:nvSpPr>
        <p:spPr>
          <a:xfrm>
            <a:off x="2032000" y="3429000"/>
            <a:ext cx="9159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Lorsque le joueur meurt il réussite avec 50% de vie.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C29579CF-55F4-F9AB-5C0C-6C7E71B109A6}"/>
              </a:ext>
            </a:extLst>
          </p:cNvPr>
          <p:cNvSpPr txBox="1"/>
          <p:nvPr/>
        </p:nvSpPr>
        <p:spPr>
          <a:xfrm>
            <a:off x="4677455" y="2721114"/>
            <a:ext cx="3011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Statuts</a:t>
            </a:r>
          </a:p>
        </p:txBody>
      </p:sp>
    </p:spTree>
    <p:extLst>
      <p:ext uri="{BB962C8B-B14F-4D97-AF65-F5344CB8AC3E}">
        <p14:creationId xmlns:p14="http://schemas.microsoft.com/office/powerpoint/2010/main" val="3954555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8D81A1-DFC9-C7EE-0F2F-C2873501A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C6FFAAE7-A420-D14F-82DF-C11DCAD071CA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75814F8-9C75-530D-972A-BE70275128EF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F1C55E5-8B5F-2E00-C547-F9F4F63AE1DC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5249BB-C01B-FD2C-373A-6FD4CCA76A98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B2571D-FD3C-16CB-47C1-5BEFAC0CD4BB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7957BA-EE1B-AA5D-8C44-4DD779982081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BABA29E-36BF-02C4-2128-40D97454977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AA562DC-7462-EAC2-AF71-0E167F023AE1}"/>
              </a:ext>
            </a:extLst>
          </p:cNvPr>
          <p:cNvSpPr txBox="1"/>
          <p:nvPr/>
        </p:nvSpPr>
        <p:spPr>
          <a:xfrm>
            <a:off x="3695176" y="2644170"/>
            <a:ext cx="48016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Perpetua Titling MT" panose="02020502060505020804" pitchFamily="18" charset="0"/>
              </a:rPr>
              <a:t>Problèmes rencontrés</a:t>
            </a:r>
          </a:p>
        </p:txBody>
      </p:sp>
    </p:spTree>
    <p:extLst>
      <p:ext uri="{BB962C8B-B14F-4D97-AF65-F5344CB8AC3E}">
        <p14:creationId xmlns:p14="http://schemas.microsoft.com/office/powerpoint/2010/main" val="31495476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FF2CF7-B11C-58D4-218D-2C50DAF0A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E96F4DD-A082-2B21-941E-5BFC3FFDC29E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07C7F0-1253-F706-ADE2-A4C0C2A1C660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44C3959-FC97-13B1-E0CF-58ABB537319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544D58E-C582-F108-56D1-E8230D99D70F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595FEF-4CAE-6837-B3FA-95F4FA93CD71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9E96FAC-29D7-B61A-A1F9-CBC3750616F3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C7E871-6081-E691-B96D-BBBF893C2247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F2C97FAA-F4E6-1CFD-3947-967A5235F3AF}"/>
              </a:ext>
            </a:extLst>
          </p:cNvPr>
          <p:cNvSpPr txBox="1"/>
          <p:nvPr/>
        </p:nvSpPr>
        <p:spPr>
          <a:xfrm>
            <a:off x="3038847" y="2577683"/>
            <a:ext cx="61143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Perpetua Titling MT" panose="02020502060505020804" pitchFamily="18" charset="0"/>
              </a:rPr>
              <a:t>Démonstration</a:t>
            </a:r>
          </a:p>
        </p:txBody>
      </p:sp>
    </p:spTree>
    <p:extLst>
      <p:ext uri="{BB962C8B-B14F-4D97-AF65-F5344CB8AC3E}">
        <p14:creationId xmlns:p14="http://schemas.microsoft.com/office/powerpoint/2010/main" val="4291814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CE31F2-D5DD-2281-EF9C-3AA9EF799A24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574F87-A9DE-305C-ABD5-17312E2A0C57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31635B8-A8BB-FE3B-C327-2C96F66B328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26D1D5-46A4-1411-361E-6BB3E0525C8B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AE3658E-B185-306F-CD1F-F75DD5801D99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D7F2E5-4681-EBD8-F029-E058D568266D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0680422-3013-B4AB-A3F3-1755676E063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F363C5EF-5238-695D-9D6C-E71FFE278308}"/>
              </a:ext>
            </a:extLst>
          </p:cNvPr>
          <p:cNvSpPr txBox="1"/>
          <p:nvPr/>
        </p:nvSpPr>
        <p:spPr>
          <a:xfrm>
            <a:off x="3820160" y="396240"/>
            <a:ext cx="432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083DD0-45F1-FC5F-340F-2E64E4F017A6}"/>
              </a:ext>
            </a:extLst>
          </p:cNvPr>
          <p:cNvSpPr txBox="1"/>
          <p:nvPr/>
        </p:nvSpPr>
        <p:spPr>
          <a:xfrm>
            <a:off x="3585250" y="165407"/>
            <a:ext cx="5146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800" b="1" dirty="0">
                <a:latin typeface="Perpetua Titling MT" panose="02020502060505020804" pitchFamily="18" charset="0"/>
              </a:rPr>
              <a:t>Sommaire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72DDABD1-DFB0-9FD8-447A-0034619D9195}"/>
              </a:ext>
            </a:extLst>
          </p:cNvPr>
          <p:cNvSpPr txBox="1"/>
          <p:nvPr/>
        </p:nvSpPr>
        <p:spPr>
          <a:xfrm>
            <a:off x="1083515" y="996404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1 </a:t>
            </a:r>
            <a:r>
              <a:rPr lang="fr-FR" sz="4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.</a:t>
            </a:r>
            <a:r>
              <a:rPr lang="fr-FR" sz="2800" b="1" dirty="0">
                <a:latin typeface="Perpetua Titling MT" panose="02020502060505020804" pitchFamily="18" charset="0"/>
              </a:rPr>
              <a:t>Présentation du projet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452F920E-25EF-F622-6A3D-5D28D953B4D9}"/>
              </a:ext>
            </a:extLst>
          </p:cNvPr>
          <p:cNvSpPr txBox="1"/>
          <p:nvPr/>
        </p:nvSpPr>
        <p:spPr>
          <a:xfrm>
            <a:off x="1083514" y="2058233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2 </a:t>
            </a:r>
            <a:r>
              <a:rPr lang="fr-FR" sz="4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.</a:t>
            </a:r>
            <a:r>
              <a:rPr lang="fr-FR" sz="2800" b="1" dirty="0">
                <a:latin typeface="Perpetua Titling MT" panose="02020502060505020804" pitchFamily="18" charset="0"/>
              </a:rPr>
              <a:t>Organisation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2703256-83E9-F938-335C-6D048933A476}"/>
              </a:ext>
            </a:extLst>
          </p:cNvPr>
          <p:cNvSpPr txBox="1"/>
          <p:nvPr/>
        </p:nvSpPr>
        <p:spPr>
          <a:xfrm>
            <a:off x="1083513" y="4199603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4 </a:t>
            </a:r>
            <a:r>
              <a:rPr lang="fr-FR" sz="4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.</a:t>
            </a:r>
            <a:r>
              <a:rPr lang="fr-FR" sz="2800" b="1" dirty="0">
                <a:latin typeface="Perpetua Titling MT" panose="02020502060505020804" pitchFamily="18" charset="0"/>
              </a:rPr>
              <a:t>Problème rencontré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2DDF0823-C4CD-1EC7-9275-6E283D552D83}"/>
              </a:ext>
            </a:extLst>
          </p:cNvPr>
          <p:cNvSpPr txBox="1"/>
          <p:nvPr/>
        </p:nvSpPr>
        <p:spPr>
          <a:xfrm>
            <a:off x="1083512" y="3137774"/>
            <a:ext cx="77095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3 </a:t>
            </a:r>
            <a:r>
              <a:rPr lang="fr-FR" sz="4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.</a:t>
            </a:r>
            <a:r>
              <a:rPr lang="fr-FR" sz="28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Détails du jeu</a:t>
            </a:r>
            <a:endParaRPr lang="fr-FR" sz="2800" b="1" dirty="0">
              <a:latin typeface="Perpetua Titling MT" panose="020205020605050208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2104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E6116D-2636-AF58-45D9-953B56447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81EB9B5-EBA7-35AB-78E2-DE74D7A78F1E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4F84E8-A6E5-4FB1-A47D-27E09927F5F3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CEF9F8-3380-F474-A94D-102359EDFE5F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2590272-26EE-03F2-9C9F-9A50FA4D6C2D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85F20-7DB3-9A0B-766A-8EEC86A1B0D5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762DFC4-55BE-38CE-A6C3-32DE727A1F7C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924ADA9-F08F-03CC-307F-A757A5D23665}"/>
              </a:ext>
            </a:extLst>
          </p:cNvPr>
          <p:cNvSpPr/>
          <p:nvPr/>
        </p:nvSpPr>
        <p:spPr>
          <a:xfrm>
            <a:off x="817879" y="19664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211748E-FBDB-60B6-5DEC-A14ECFD9C160}"/>
              </a:ext>
            </a:extLst>
          </p:cNvPr>
          <p:cNvSpPr txBox="1"/>
          <p:nvPr/>
        </p:nvSpPr>
        <p:spPr>
          <a:xfrm>
            <a:off x="3155146" y="0"/>
            <a:ext cx="58817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Présentation du projet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FFA5ED0A-F2EB-4285-3739-A402368E7376}"/>
              </a:ext>
            </a:extLst>
          </p:cNvPr>
          <p:cNvSpPr txBox="1"/>
          <p:nvPr/>
        </p:nvSpPr>
        <p:spPr>
          <a:xfrm>
            <a:off x="1122679" y="1507014"/>
            <a:ext cx="77095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Qu’est ce que </a:t>
            </a:r>
            <a:r>
              <a:rPr lang="fr-FR" sz="2800" b="1" dirty="0" err="1">
                <a:latin typeface="Perpetua Titling MT" panose="02020502060505020804" pitchFamily="18" charset="0"/>
              </a:rPr>
              <a:t>Zyrrathion</a:t>
            </a:r>
            <a:r>
              <a:rPr lang="fr-FR" sz="2800" b="1" dirty="0">
                <a:latin typeface="Perpetua Titling MT" panose="02020502060505020804" pitchFamily="18" charset="0"/>
              </a:rPr>
              <a:t> </a:t>
            </a:r>
            <a:r>
              <a:rPr lang="fr-FR" sz="4000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?</a:t>
            </a:r>
            <a:endParaRPr lang="fr-FR" sz="4000" b="1" dirty="0">
              <a:latin typeface="Perpetua Titling MT" panose="02020502060505020804" pitchFamily="18" charset="0"/>
            </a:endParaRP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3673BDDB-024E-9CAE-785F-56537A6E40A7}"/>
              </a:ext>
            </a:extLst>
          </p:cNvPr>
          <p:cNvSpPr txBox="1"/>
          <p:nvPr/>
        </p:nvSpPr>
        <p:spPr>
          <a:xfrm>
            <a:off x="1132838" y="2997677"/>
            <a:ext cx="77095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Le thème </a:t>
            </a:r>
            <a:endParaRPr lang="fr-FR" sz="4000" b="1" dirty="0">
              <a:latin typeface="Perpetua Titling MT" panose="02020502060505020804" pitchFamily="18" charset="0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E57E51B-4093-93DA-EB51-5EBB56E01CD9}"/>
              </a:ext>
            </a:extLst>
          </p:cNvPr>
          <p:cNvSpPr txBox="1"/>
          <p:nvPr/>
        </p:nvSpPr>
        <p:spPr>
          <a:xfrm>
            <a:off x="1122678" y="4381491"/>
            <a:ext cx="58470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Le monde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EF626365-6386-6BA7-13BF-3A1D8D9FCDDA}"/>
              </a:ext>
            </a:extLst>
          </p:cNvPr>
          <p:cNvSpPr txBox="1"/>
          <p:nvPr/>
        </p:nvSpPr>
        <p:spPr>
          <a:xfrm>
            <a:off x="1122679" y="5765305"/>
            <a:ext cx="233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Histoire</a:t>
            </a:r>
          </a:p>
        </p:txBody>
      </p:sp>
      <p:pic>
        <p:nvPicPr>
          <p:cNvPr id="21" name="Image 20" descr="Une image contenant capture d’écran, violet, léger, art">
            <a:extLst>
              <a:ext uri="{FF2B5EF4-FFF2-40B4-BE49-F238E27FC236}">
                <a16:creationId xmlns:a16="http://schemas.microsoft.com/office/drawing/2014/main" id="{B6C6143A-C518-EF27-80AA-4FD2AD43D9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0898" y="2529781"/>
            <a:ext cx="4119879" cy="411987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977095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24E07-462D-D66E-DEDE-3C6E4CEA3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35E5B8F-A3BF-ADA0-AE1B-13E461FEC029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3D390FE-30FD-7756-BCE6-A3236C89D99A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6BFFAD5-2AE5-583C-BE1C-EA7B40A61F66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B5AE28-1B68-08FB-5F21-48832E2595EC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A5BDD54-A939-29D4-30E3-CBEE89E12DC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98D2F83-0BA2-99A1-1A14-1382EDA44094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B081327-14FF-B90E-D697-79D8D8C43002}"/>
              </a:ext>
            </a:extLst>
          </p:cNvPr>
          <p:cNvSpPr/>
          <p:nvPr/>
        </p:nvSpPr>
        <p:spPr>
          <a:xfrm>
            <a:off x="817879" y="2032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E7789DB6-A571-4F97-6BC9-321B2065BCF4}"/>
              </a:ext>
            </a:extLst>
          </p:cNvPr>
          <p:cNvSpPr txBox="1"/>
          <p:nvPr/>
        </p:nvSpPr>
        <p:spPr>
          <a:xfrm>
            <a:off x="4144245" y="246522"/>
            <a:ext cx="34971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 Organisation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57DEEF-0765-EC20-68FE-1B2BB681C7AE}"/>
              </a:ext>
            </a:extLst>
          </p:cNvPr>
          <p:cNvSpPr txBox="1"/>
          <p:nvPr/>
        </p:nvSpPr>
        <p:spPr>
          <a:xfrm>
            <a:off x="1078465" y="2062703"/>
            <a:ext cx="31313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6 Missions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0B7B1EAE-4249-3209-6B31-7423575F79E1}"/>
              </a:ext>
            </a:extLst>
          </p:cNvPr>
          <p:cNvSpPr txBox="1"/>
          <p:nvPr/>
        </p:nvSpPr>
        <p:spPr>
          <a:xfrm>
            <a:off x="1072822" y="3817630"/>
            <a:ext cx="61428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Répartition des tâches</a:t>
            </a:r>
          </a:p>
        </p:txBody>
      </p:sp>
      <p:pic>
        <p:nvPicPr>
          <p:cNvPr id="16" name="Image 15" descr="Une image contenant nuage, ciel, gratte-ciel, eau">
            <a:extLst>
              <a:ext uri="{FF2B5EF4-FFF2-40B4-BE49-F238E27FC236}">
                <a16:creationId xmlns:a16="http://schemas.microsoft.com/office/drawing/2014/main" id="{17D464CD-020B-10AF-F0CC-51E1C17E1F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1750" y="1140742"/>
            <a:ext cx="2802780" cy="512797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35125443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ACDE7-81F4-62C3-99BA-587F984460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732BA884-F08B-EA13-D299-83144AC8BB55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7E4EE8B-6BFC-9426-8D19-9B86A229CA09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D8DF17A-3893-B92B-815F-1621D22F66F0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E82A0D9-1329-2DAC-077A-F4AFEBDA5321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6A7E04-5FEF-93A6-BC8F-F0F1A241151B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400856E-DB07-950D-7397-C15E4C59E14B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187001-8503-1F65-922B-BEE7C6E2773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881D434-C866-C7EC-CBFF-20D9284791E2}"/>
              </a:ext>
            </a:extLst>
          </p:cNvPr>
          <p:cNvSpPr txBox="1"/>
          <p:nvPr/>
        </p:nvSpPr>
        <p:spPr>
          <a:xfrm>
            <a:off x="4701540" y="1610604"/>
            <a:ext cx="23317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latin typeface="Perpetua Titling MT" panose="02020502060505020804" pitchFamily="18" charset="0"/>
              </a:rPr>
              <a:t>Histoire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6AD4A633-1AC6-54F0-C5BF-A02CA8863825}"/>
              </a:ext>
            </a:extLst>
          </p:cNvPr>
          <p:cNvSpPr txBox="1"/>
          <p:nvPr/>
        </p:nvSpPr>
        <p:spPr>
          <a:xfrm>
            <a:off x="1287780" y="2492797"/>
            <a:ext cx="915924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err="1">
                <a:latin typeface="Perpetua Titling MT" panose="02020502060505020804" pitchFamily="18" charset="0"/>
              </a:rPr>
              <a:t>Zyrrathion</a:t>
            </a:r>
            <a:r>
              <a:rPr lang="fr-FR" b="1" dirty="0">
                <a:latin typeface="Perpetua Titling MT" panose="02020502060505020804" pitchFamily="18" charset="0"/>
              </a:rPr>
              <a:t> est un monde mêlant des humains, des elfes et des nains qui coopéraient pour un monde futuriste« 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        "Il y a 2000 ans coexistait les monstres et les elfes mais une guerre éclata et devinrent ennemis à jamais« 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        "Vous seul à travers la contrée de </a:t>
            </a:r>
            <a:r>
              <a:rPr lang="fr-FR" b="1" dirty="0" err="1">
                <a:latin typeface="Perpetua Titling MT" panose="02020502060505020804" pitchFamily="18" charset="0"/>
              </a:rPr>
              <a:t>Zyrrathion</a:t>
            </a:r>
            <a:r>
              <a:rPr lang="fr-FR" b="1" dirty="0">
                <a:latin typeface="Perpetua Titling MT" panose="02020502060505020804" pitchFamily="18" charset="0"/>
              </a:rPr>
              <a:t> pouvez rétablir la paix entre monstres et elfes"</a:t>
            </a:r>
          </a:p>
          <a:p>
            <a:endParaRPr lang="fr-FR" dirty="0">
              <a:latin typeface="ALTRONED Trial" pitchFamily="2" charset="0"/>
            </a:endParaRP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5BF4CCF-D69E-FB33-2DE6-69634EC49530}"/>
              </a:ext>
            </a:extLst>
          </p:cNvPr>
          <p:cNvSpPr txBox="1"/>
          <p:nvPr/>
        </p:nvSpPr>
        <p:spPr>
          <a:xfrm>
            <a:off x="3505200" y="274388"/>
            <a:ext cx="47244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Details du jeu </a:t>
            </a:r>
          </a:p>
        </p:txBody>
      </p:sp>
    </p:spTree>
    <p:extLst>
      <p:ext uri="{BB962C8B-B14F-4D97-AF65-F5344CB8AC3E}">
        <p14:creationId xmlns:p14="http://schemas.microsoft.com/office/powerpoint/2010/main" val="19631150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627E16-FD83-23D6-5395-6E05ECFDA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0760FA6-F51C-185A-12BB-FBB934E77ED7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066D82D-775D-CF8C-09C4-FA526C9449C9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4A1424-B17A-53C4-E3CD-B9EDC169BDD5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7973453-F71E-0B88-D1E8-355CA7594C6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A34DBB7-3D27-5A33-5315-C702E5D30500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5605092-806E-75A2-AE9C-8F0C43A98016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DA768B5-0F51-86AD-C356-0CAD96A5FC8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97F49CC-B3D1-0432-DA8B-55514011C7E6}"/>
              </a:ext>
            </a:extLst>
          </p:cNvPr>
          <p:cNvSpPr txBox="1"/>
          <p:nvPr/>
        </p:nvSpPr>
        <p:spPr>
          <a:xfrm>
            <a:off x="2863691" y="352177"/>
            <a:ext cx="60734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 err="1">
                <a:latin typeface="Perpetua Titling MT" panose="02020502060505020804" pitchFamily="18" charset="0"/>
              </a:rPr>
              <a:t>Character</a:t>
            </a:r>
            <a:r>
              <a:rPr lang="fr-FR" sz="4000" b="1" dirty="0">
                <a:latin typeface="Perpetua Titling MT" panose="02020502060505020804" pitchFamily="18" charset="0"/>
              </a:rPr>
              <a:t>/Modèle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2BE3D41-6E84-865C-3DED-970B37952409}"/>
              </a:ext>
            </a:extLst>
          </p:cNvPr>
          <p:cNvSpPr txBox="1"/>
          <p:nvPr/>
        </p:nvSpPr>
        <p:spPr>
          <a:xfrm>
            <a:off x="1320800" y="1412240"/>
            <a:ext cx="9159241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Joueur choisi :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Nom du personnage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Race du personnage : Humain</a:t>
            </a:r>
            <a:r>
              <a:rPr lang="fr-FR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, Elfe Nain</a:t>
            </a:r>
          </a:p>
          <a:p>
            <a:endParaRPr lang="fr-FR" b="1" dirty="0">
              <a:latin typeface="Perpetua Titling MT" panose="02020502060505020804" pitchFamily="18" charset="0"/>
              <a:cs typeface="Aharoni" panose="02010803020104030203" pitchFamily="2" charset="-79"/>
            </a:endParaRPr>
          </a:p>
          <a:p>
            <a:r>
              <a:rPr lang="fr-FR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Classe : Mage Archer Guerrier</a:t>
            </a:r>
          </a:p>
          <a:p>
            <a:endParaRPr lang="fr-FR" b="1" dirty="0">
              <a:latin typeface="Perpetua Titling MT" panose="02020502060505020804" pitchFamily="18" charset="0"/>
              <a:cs typeface="Aharoni" panose="02010803020104030203" pitchFamily="2" charset="-79"/>
            </a:endParaRPr>
          </a:p>
          <a:p>
            <a:r>
              <a:rPr lang="fr-FR" b="1" dirty="0">
                <a:latin typeface="Perpetua Titling MT" panose="02020502060505020804" pitchFamily="18" charset="0"/>
                <a:cs typeface="Aharoni" panose="02010803020104030203" pitchFamily="2" charset="-79"/>
              </a:rPr>
              <a:t>Selon le choix du joueur il y a différentes statistiques</a:t>
            </a:r>
          </a:p>
          <a:p>
            <a:endParaRPr lang="fr-FR" dirty="0">
              <a:latin typeface="ALTRONED Trial" pitchFamily="2" charset="0"/>
              <a:cs typeface="Aharoni" panose="02010803020104030203" pitchFamily="2" charset="-79"/>
            </a:endParaRPr>
          </a:p>
          <a:p>
            <a:endParaRPr lang="fr-FR" dirty="0">
              <a:latin typeface="ALTRONED Trial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153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CF4B2-D5E9-38B2-8373-EA6EB82FF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F33A711-08C6-05CD-0571-89FFDAC85AA7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68ACE19-4FD3-27B9-8A5D-449415BBDA95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47D30DE-1610-AB68-4CF4-5F63F84AEE4B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DE1630C-5B8A-E086-15C8-D19F87203AE2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0CA9DD-8105-C25D-7A8A-CFFB1B7B9456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C1BC7E-26F5-A15F-D14E-47F84CC6C1DA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2F7F9C1-6BCA-F9DD-B2A7-67DA5C83DD3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35E781CF-0E94-DDEC-A4ED-A980BA4014F0}"/>
              </a:ext>
            </a:extLst>
          </p:cNvPr>
          <p:cNvSpPr txBox="1"/>
          <p:nvPr/>
        </p:nvSpPr>
        <p:spPr>
          <a:xfrm>
            <a:off x="3419943" y="334346"/>
            <a:ext cx="553101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Combat/monstre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C0FDF96A-35DF-40E9-2A2E-3F6F25A3F7C1}"/>
              </a:ext>
            </a:extLst>
          </p:cNvPr>
          <p:cNvSpPr txBox="1"/>
          <p:nvPr/>
        </p:nvSpPr>
        <p:spPr>
          <a:xfrm>
            <a:off x="1336039" y="1550813"/>
            <a:ext cx="915924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Les monstres sont des gobelins qui infligent plus ou moins des dégâts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Le joueur a  la capacité de l’attaquer avec plusieurs choix comme des sorts ou des potions ou un coup de poing</a:t>
            </a:r>
          </a:p>
          <a:p>
            <a:endParaRPr lang="fr-FR" b="1" dirty="0">
              <a:latin typeface="Perpetua Titling MT" panose="02020502060505020804" pitchFamily="18" charset="0"/>
            </a:endParaRPr>
          </a:p>
          <a:p>
            <a:r>
              <a:rPr lang="fr-FR" b="1" dirty="0">
                <a:latin typeface="Perpetua Titling MT" panose="02020502060505020804" pitchFamily="18" charset="0"/>
              </a:rPr>
              <a:t>Selon les sorts, les dégâts sont plus ou moins importants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2827EDC-D2C6-ABB5-2DBE-CE504DAFFD7C}"/>
              </a:ext>
            </a:extLst>
          </p:cNvPr>
          <p:cNvSpPr txBox="1"/>
          <p:nvPr/>
        </p:nvSpPr>
        <p:spPr>
          <a:xfrm>
            <a:off x="4221151" y="4599301"/>
            <a:ext cx="362777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Currency</a:t>
            </a:r>
          </a:p>
        </p:txBody>
      </p:sp>
    </p:spTree>
    <p:extLst>
      <p:ext uri="{BB962C8B-B14F-4D97-AF65-F5344CB8AC3E}">
        <p14:creationId xmlns:p14="http://schemas.microsoft.com/office/powerpoint/2010/main" val="4559856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CB0C6B-8F0B-C8E0-6C2E-40D2031AA7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4CB6674-673D-57A2-FB66-C187FFCA4A53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142837F-307D-C639-894E-CFE2ACEBBE84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DD53D9-E92A-6DEF-3990-9C4859CA066D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5D6EF70-AC8B-821D-5054-4C74E635A835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78AD8E2-A3FA-6FAF-BC8D-A93B6A6CDEE8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9DBA903-79A7-1FA4-D5C5-EE43C804639F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32D3624-6429-408F-7EFB-BFCAB3DC7FE0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6C588E52-A8A5-D1D9-0CE9-749C4CCBD50F}"/>
              </a:ext>
            </a:extLst>
          </p:cNvPr>
          <p:cNvSpPr txBox="1"/>
          <p:nvPr/>
        </p:nvSpPr>
        <p:spPr>
          <a:xfrm>
            <a:off x="4032800" y="179701"/>
            <a:ext cx="373523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Equipement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670C7B72-F9C7-6C89-88EC-441A010B52E5}"/>
              </a:ext>
            </a:extLst>
          </p:cNvPr>
          <p:cNvSpPr txBox="1"/>
          <p:nvPr/>
        </p:nvSpPr>
        <p:spPr>
          <a:xfrm>
            <a:off x="1320800" y="2272633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Au cours de son aventure le joueur sera amené a avoir des équipements qui amélioreront ses différentes statiques et donc gagné en puissance.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C4D6759-8D1C-D680-8061-14B1B537548C}"/>
              </a:ext>
            </a:extLst>
          </p:cNvPr>
          <p:cNvSpPr txBox="1"/>
          <p:nvPr/>
        </p:nvSpPr>
        <p:spPr>
          <a:xfrm>
            <a:off x="4032800" y="4581009"/>
            <a:ext cx="382088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Expériences</a:t>
            </a:r>
          </a:p>
        </p:txBody>
      </p:sp>
    </p:spTree>
    <p:extLst>
      <p:ext uri="{BB962C8B-B14F-4D97-AF65-F5344CB8AC3E}">
        <p14:creationId xmlns:p14="http://schemas.microsoft.com/office/powerpoint/2010/main" val="35576413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170A31-A88A-95F7-9773-1D14DCD00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50A4DA7-A26F-251E-B875-00AD13C5A180}"/>
              </a:ext>
            </a:extLst>
          </p:cNvPr>
          <p:cNvSpPr/>
          <p:nvPr/>
        </p:nvSpPr>
        <p:spPr>
          <a:xfrm>
            <a:off x="-12192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CEB504-DE2B-1A9C-3936-77EFF73A84D3}"/>
              </a:ext>
            </a:extLst>
          </p:cNvPr>
          <p:cNvSpPr/>
          <p:nvPr/>
        </p:nvSpPr>
        <p:spPr>
          <a:xfrm>
            <a:off x="11419840" y="0"/>
            <a:ext cx="772160" cy="6858000"/>
          </a:xfrm>
          <a:prstGeom prst="rect">
            <a:avLst/>
          </a:prstGeom>
          <a:solidFill>
            <a:srgbClr val="262B4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A6FD8A4-1A0E-1A4B-8FB9-90851638D07C}"/>
              </a:ext>
            </a:extLst>
          </p:cNvPr>
          <p:cNvSpPr/>
          <p:nvPr/>
        </p:nvSpPr>
        <p:spPr>
          <a:xfrm>
            <a:off x="6502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7D0837C-19B4-C650-91F3-DFFFF26EA97F}"/>
              </a:ext>
            </a:extLst>
          </p:cNvPr>
          <p:cNvSpPr/>
          <p:nvPr/>
        </p:nvSpPr>
        <p:spPr>
          <a:xfrm>
            <a:off x="11267440" y="0"/>
            <a:ext cx="1524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A297F-5F73-ED92-CEDA-5A571B8BC114}"/>
              </a:ext>
            </a:extLst>
          </p:cNvPr>
          <p:cNvSpPr/>
          <p:nvPr/>
        </p:nvSpPr>
        <p:spPr>
          <a:xfrm>
            <a:off x="772160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0C9DE1-E088-0B53-1E26-4C7853C2DC43}"/>
              </a:ext>
            </a:extLst>
          </p:cNvPr>
          <p:cNvSpPr/>
          <p:nvPr/>
        </p:nvSpPr>
        <p:spPr>
          <a:xfrm>
            <a:off x="11252201" y="0"/>
            <a:ext cx="45719" cy="6858000"/>
          </a:xfrm>
          <a:prstGeom prst="rect">
            <a:avLst/>
          </a:prstGeom>
          <a:solidFill>
            <a:srgbClr val="262B4D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401B42B-96A9-FDE4-D448-38C07311DA9D}"/>
              </a:ext>
            </a:extLst>
          </p:cNvPr>
          <p:cNvSpPr/>
          <p:nvPr/>
        </p:nvSpPr>
        <p:spPr>
          <a:xfrm>
            <a:off x="817879" y="0"/>
            <a:ext cx="10434322" cy="6858000"/>
          </a:xfrm>
          <a:prstGeom prst="rect">
            <a:avLst/>
          </a:prstGeom>
          <a:solidFill>
            <a:srgbClr val="EEE8E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0EECBBF-2F3A-B8CE-0AD6-BDD1B8662712}"/>
              </a:ext>
            </a:extLst>
          </p:cNvPr>
          <p:cNvSpPr txBox="1"/>
          <p:nvPr/>
        </p:nvSpPr>
        <p:spPr>
          <a:xfrm>
            <a:off x="4266482" y="220341"/>
            <a:ext cx="36590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Forgeron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FE300F0-CF93-C57B-06AE-44331CD9015C}"/>
              </a:ext>
            </a:extLst>
          </p:cNvPr>
          <p:cNvSpPr txBox="1"/>
          <p:nvPr/>
        </p:nvSpPr>
        <p:spPr>
          <a:xfrm>
            <a:off x="1320800" y="1412240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joueur trouvera dans le menu l’option « Forgeron , il trouvera un chapeau, une tunique d’aventurer qu’il pourra ensuite s’équiper, pour cela il a besoin de ressource.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B7658A78-B0DC-6130-0153-AC4F585858F9}"/>
              </a:ext>
            </a:extLst>
          </p:cNvPr>
          <p:cNvSpPr txBox="1"/>
          <p:nvPr/>
        </p:nvSpPr>
        <p:spPr>
          <a:xfrm>
            <a:off x="4136939" y="3096582"/>
            <a:ext cx="3918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000" b="1" dirty="0">
                <a:latin typeface="Perpetua Titling MT" panose="02020502060505020804" pitchFamily="18" charset="0"/>
              </a:rPr>
              <a:t>Inventaire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53DA4AB-F2B5-90BB-4744-16867EAD86B3}"/>
              </a:ext>
            </a:extLst>
          </p:cNvPr>
          <p:cNvSpPr txBox="1"/>
          <p:nvPr/>
        </p:nvSpPr>
        <p:spPr>
          <a:xfrm>
            <a:off x="1336039" y="4024809"/>
            <a:ext cx="9159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>
                <a:latin typeface="Perpetua Titling MT" panose="02020502060505020804" pitchFamily="18" charset="0"/>
              </a:rPr>
              <a:t>Le joueur a accès a l’inventaire ou il peut ranger différentes potions ainsi qu’objet comme un livre de sort, au début de son aventure, une potion de vie lui est accordé.</a:t>
            </a:r>
          </a:p>
        </p:txBody>
      </p:sp>
    </p:spTree>
    <p:extLst>
      <p:ext uri="{BB962C8B-B14F-4D97-AF65-F5344CB8AC3E}">
        <p14:creationId xmlns:p14="http://schemas.microsoft.com/office/powerpoint/2010/main" val="16008047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306</TotalTime>
  <Words>360</Words>
  <Application>Microsoft Office PowerPoint</Application>
  <PresentationFormat>Grand écran</PresentationFormat>
  <Paragraphs>64</Paragraphs>
  <Slides>13</Slides>
  <Notes>12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9" baseType="lpstr">
      <vt:lpstr>ALTRONED Trial</vt:lpstr>
      <vt:lpstr>Aptos</vt:lpstr>
      <vt:lpstr>Aptos Display</vt:lpstr>
      <vt:lpstr>Arial</vt:lpstr>
      <vt:lpstr>Perpetua Titling MT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DylanXW3 Erdy</dc:creator>
  <cp:lastModifiedBy>DylanXW3 Erdy</cp:lastModifiedBy>
  <cp:revision>1</cp:revision>
  <dcterms:created xsi:type="dcterms:W3CDTF">2025-09-18T09:54:33Z</dcterms:created>
  <dcterms:modified xsi:type="dcterms:W3CDTF">2025-09-19T12:19:58Z</dcterms:modified>
</cp:coreProperties>
</file>