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6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655" autoAdjust="0"/>
  </p:normalViewPr>
  <p:slideViewPr>
    <p:cSldViewPr snapToGrid="0">
      <p:cViewPr varScale="1">
        <p:scale>
          <a:sx n="63" d="100"/>
          <a:sy n="63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5/21/2024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5/21/2024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5/21/2024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5/21/2024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5/21/2024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5/21/2024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5/21/2024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5/21/2024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5/21/2024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5/21/2024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5/21/2024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5/21/2024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5/21/2024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5/21/2024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5/21/2024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5/21/2024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5/21/2024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5/21/2024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5/21/2024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5/21/2024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sz="4800" dirty="0"/>
              <a:t>Predicting Customer Buying Behaviour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Precious Victor</a:t>
            </a:r>
          </a:p>
        </p:txBody>
      </p:sp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Insight</a:t>
            </a:r>
          </a:p>
        </p:txBody>
      </p:sp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BF5492-9480-AC8F-788E-E204174A6DE2}"/>
              </a:ext>
            </a:extLst>
          </p:cNvPr>
          <p:cNvSpPr txBox="1">
            <a:spLocks/>
          </p:cNvSpPr>
          <p:nvPr/>
        </p:nvSpPr>
        <p:spPr>
          <a:xfrm>
            <a:off x="259080" y="2053889"/>
            <a:ext cx="11323320" cy="4468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In this project, we aimed to develop a predictive model to predict customer buying </a:t>
            </a:r>
            <a:r>
              <a:rPr lang="en-US" sz="2000" dirty="0" err="1">
                <a:latin typeface="Microsoft Tai Le" panose="020B0502040204020203" pitchFamily="34" charset="0"/>
                <a:cs typeface="Microsoft Tai Le" panose="020B0502040204020203" pitchFamily="34" charset="0"/>
              </a:rPr>
              <a:t>behaviour</a:t>
            </a:r>
            <a:r>
              <a:rPr lang="en-US" sz="20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. To achieve this, we explored various machine learning algorithms, feature engineering, hyperparameter tuning and cross-validation. Our final model, Random Forest Classifier demonstrated as follows:</a:t>
            </a:r>
          </a:p>
          <a:p>
            <a:pPr marL="0" indent="0">
              <a:buNone/>
            </a:pPr>
            <a:r>
              <a:rPr lang="en-US" sz="16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Accuracy score: 0.87</a:t>
            </a:r>
          </a:p>
          <a:p>
            <a:pPr marL="0" indent="0">
              <a:buNone/>
            </a:pPr>
            <a:r>
              <a:rPr lang="en-US" sz="16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Precision score: 0.91</a:t>
            </a:r>
          </a:p>
          <a:p>
            <a:pPr marL="0" indent="0">
              <a:buNone/>
            </a:pPr>
            <a:r>
              <a:rPr lang="en-US" sz="16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Recall score: 0.83</a:t>
            </a:r>
          </a:p>
          <a:p>
            <a:pPr marL="0" indent="0">
              <a:buNone/>
            </a:pPr>
            <a:r>
              <a:rPr lang="en-US" sz="16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F1 score: 0.87</a:t>
            </a:r>
          </a:p>
          <a:p>
            <a:pPr marL="0" indent="0">
              <a:buNone/>
            </a:pPr>
            <a:r>
              <a:rPr lang="en-US" sz="16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ROC area: 0.93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4C582AC-37A9-FFE6-BEA4-DD3112E23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2946" y="3219409"/>
            <a:ext cx="4156054" cy="34970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3EE933C-921E-9E84-EA6D-968CBEDCE6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2920" y="3219409"/>
            <a:ext cx="3817620" cy="352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win32_fixed.potx" id="{FA6E73D7-AB4D-470A-BC20-4A5DAA7F1483}" vid="{121C5919-B768-4EE0-B81A-4F293224EA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39</TotalTime>
  <Words>175</Words>
  <Application>Microsoft Office PowerPoint</Application>
  <PresentationFormat>Widescreen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Microsoft Tai Le</vt:lpstr>
      <vt:lpstr>Segoe UI</vt:lpstr>
      <vt:lpstr>Trebuchet MS</vt:lpstr>
      <vt:lpstr>Berlin</vt:lpstr>
      <vt:lpstr>Predicting Customer Buying Behaviour</vt:lpstr>
      <vt:lpstr>Project Insight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Buying Behaviour</dc:title>
  <dc:creator>Precious Victor</dc:creator>
  <cp:lastModifiedBy>Precious Victor</cp:lastModifiedBy>
  <cp:revision>1</cp:revision>
  <dcterms:created xsi:type="dcterms:W3CDTF">2024-05-21T16:34:33Z</dcterms:created>
  <dcterms:modified xsi:type="dcterms:W3CDTF">2024-05-21T17:13:38Z</dcterms:modified>
</cp:coreProperties>
</file>