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2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>
            <a:off x="5042480" y="-25402"/>
            <a:ext cx="4107762" cy="6883401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reeform 144"/>
          <p:cNvSpPr/>
          <p:nvPr/>
        </p:nvSpPr>
        <p:spPr>
          <a:xfrm>
            <a:off x="-16934" y="-25401"/>
            <a:ext cx="5127147" cy="4770503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eform 120"/>
          <p:cNvSpPr/>
          <p:nvPr/>
        </p:nvSpPr>
        <p:spPr>
          <a:xfrm>
            <a:off x="-25401" y="4343400"/>
            <a:ext cx="6316641" cy="2581330"/>
          </a:xfrm>
          <a:custGeom>
            <a:avLst/>
            <a:gdLst>
              <a:gd name="connsiteX0" fmla="*/ 42333 w 5578906"/>
              <a:gd name="connsiteY0" fmla="*/ 0 h 2581330"/>
              <a:gd name="connsiteX1" fmla="*/ 2074333 w 5578906"/>
              <a:gd name="connsiteY1" fmla="*/ 177800 h 2581330"/>
              <a:gd name="connsiteX2" fmla="*/ 4199467 w 5578906"/>
              <a:gd name="connsiteY2" fmla="*/ 778933 h 2581330"/>
              <a:gd name="connsiteX3" fmla="*/ 5342467 w 5578906"/>
              <a:gd name="connsiteY3" fmla="*/ 1540933 h 2581330"/>
              <a:gd name="connsiteX4" fmla="*/ 5562600 w 5578906"/>
              <a:gd name="connsiteY4" fmla="*/ 2514600 h 2581330"/>
              <a:gd name="connsiteX5" fmla="*/ 5562600 w 5578906"/>
              <a:gd name="connsiteY5" fmla="*/ 2497667 h 2581330"/>
              <a:gd name="connsiteX6" fmla="*/ 0 w 5578906"/>
              <a:gd name="connsiteY6" fmla="*/ 2497667 h 2581330"/>
              <a:gd name="connsiteX7" fmla="*/ 0 w 5578906"/>
              <a:gd name="connsiteY7" fmla="*/ 2497667 h 2581330"/>
              <a:gd name="connsiteX8" fmla="*/ 42333 w 5578906"/>
              <a:gd name="connsiteY8" fmla="*/ 0 h 25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1969338" y="1815302"/>
            <a:ext cx="2006342" cy="3225566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1969338" y="1796534"/>
            <a:ext cx="4527476" cy="3244334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5680" y="1295400"/>
            <a:ext cx="1066800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65033" y="5040868"/>
            <a:ext cx="1008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nif:Word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823343" y="6107667"/>
            <a:ext cx="1358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nif:Sentence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51932"/>
            <a:ext cx="225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conll:ColumnMapping</a:t>
            </a:r>
            <a:endParaRPr lang="de-DE" i="1" dirty="0" smtClean="0"/>
          </a:p>
          <a:p>
            <a:r>
              <a:rPr lang="de-DE" i="1" dirty="0" smtClean="0"/>
              <a:t>conll:column xsd:int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0711" y="2069068"/>
            <a:ext cx="134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3823342" y="6292333"/>
            <a:ext cx="679129" cy="184666"/>
          </a:xfrm>
          <a:prstGeom prst="bentConnector4">
            <a:avLst>
              <a:gd name="adj1" fmla="val -33661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8520" y="6059269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Sentence</a:t>
            </a:r>
            <a:endParaRPr lang="de-DE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465032" y="5225534"/>
            <a:ext cx="504305" cy="184666"/>
          </a:xfrm>
          <a:prstGeom prst="bentConnector4">
            <a:avLst>
              <a:gd name="adj1" fmla="val -45330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916269"/>
            <a:ext cx="90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Word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0" y="1334869"/>
            <a:ext cx="1033441" cy="92333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1214" y="436879"/>
              <a:ext cx="100008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Object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4640" y="2439539"/>
            <a:ext cx="1033441" cy="646331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54073" y="436879"/>
              <a:ext cx="71436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0" y="2438400"/>
            <a:ext cx="1495506" cy="646331"/>
            <a:chOff x="7316605" y="436879"/>
            <a:chExt cx="118930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6605" y="436879"/>
              <a:ext cx="118930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6283" y="4156975"/>
            <a:ext cx="1299517" cy="369332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36467" y="436879"/>
              <a:ext cx="749576" cy="527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06283" y="4688774"/>
            <a:ext cx="1299517" cy="369332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36468" y="436879"/>
              <a:ext cx="74957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6669" y="5184338"/>
            <a:ext cx="1871531" cy="369332"/>
            <a:chOff x="7306372" y="436879"/>
            <a:chExt cx="1209774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306372" y="436879"/>
              <a:ext cx="1209774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6600" y="583513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(31 other PropBank</a:t>
            </a:r>
          </a:p>
          <a:p>
            <a:pPr algn="ctr"/>
            <a:r>
              <a:rPr lang="de-DE" i="1" dirty="0" smtClean="0"/>
              <a:t>argument roles)</a:t>
            </a:r>
            <a:endParaRPr lang="de-DE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411295" y="3729335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305800" y="3965138"/>
            <a:ext cx="205148" cy="3775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305800" y="3965138"/>
            <a:ext cx="205148" cy="90931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316950" y="3965138"/>
            <a:ext cx="193998" cy="14048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720995" y="4752049"/>
            <a:ext cx="1576864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97201" y="2274332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48081" y="2510135"/>
            <a:ext cx="648773" cy="25434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228849" y="2278140"/>
            <a:ext cx="253208" cy="71719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31707" y="3122060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oup 56"/>
          <p:cNvGrpSpPr/>
          <p:nvPr/>
        </p:nvGrpSpPr>
        <p:grpSpPr>
          <a:xfrm>
            <a:off x="5181600" y="3662216"/>
            <a:ext cx="1299517" cy="1055285"/>
            <a:chOff x="7391400" y="436879"/>
            <a:chExt cx="1033441" cy="1615828"/>
          </a:xfrm>
        </p:grpSpPr>
        <p:sp>
          <p:nvSpPr>
            <p:cNvPr id="58" name="TextBox 57"/>
            <p:cNvSpPr txBox="1"/>
            <p:nvPr/>
          </p:nvSpPr>
          <p:spPr>
            <a:xfrm>
              <a:off x="7580679" y="436879"/>
              <a:ext cx="661156" cy="1615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677526" y="3511697"/>
            <a:ext cx="3076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3253497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(33 selected</a:t>
            </a:r>
          </a:p>
          <a:p>
            <a:pPr algn="ctr"/>
            <a:r>
              <a:rPr lang="de-DE" i="1" dirty="0" smtClean="0"/>
              <a:t>column labels)</a:t>
            </a:r>
            <a:endParaRPr lang="de-DE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1446" y="3120367"/>
            <a:ext cx="15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(values of SRL-</a:t>
            </a:r>
          </a:p>
          <a:p>
            <a:r>
              <a:rPr lang="de-DE" i="1" dirty="0" smtClean="0"/>
              <a:t>ARGs columns)</a:t>
            </a:r>
            <a:endParaRPr lang="de-DE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15122" y="4258270"/>
            <a:ext cx="14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(columns  for </a:t>
            </a:r>
          </a:p>
          <a:p>
            <a:pPr algn="ctr"/>
            <a:r>
              <a:rPr lang="de-DE" i="1" dirty="0" smtClean="0"/>
              <a:t>dependency</a:t>
            </a:r>
          </a:p>
          <a:p>
            <a:pPr algn="ctr"/>
            <a:r>
              <a:rPr lang="de-DE" i="1" dirty="0" smtClean="0"/>
              <a:t>syntax)</a:t>
            </a:r>
            <a:endParaRPr lang="de-DE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92918" y="1409827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 flipH="1">
            <a:off x="1341568" y="1298263"/>
            <a:ext cx="13943" cy="770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425685" y="2311401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343400" y="2957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318605" y="2750895"/>
            <a:ext cx="410423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29010" y="55420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268069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hasMapping / </a:t>
            </a:r>
          </a:p>
          <a:p>
            <a:pPr algn="ctr"/>
            <a:r>
              <a:rPr lang="de-DE" dirty="0" smtClean="0"/>
              <a:t>^property</a:t>
            </a:r>
            <a:endParaRPr lang="de-DE" dirty="0"/>
          </a:p>
        </p:txBody>
      </p:sp>
      <p:grpSp>
        <p:nvGrpSpPr>
          <p:cNvPr id="91" name="Group 90"/>
          <p:cNvGrpSpPr/>
          <p:nvPr/>
        </p:nvGrpSpPr>
        <p:grpSpPr>
          <a:xfrm>
            <a:off x="5257800" y="649069"/>
            <a:ext cx="1033441" cy="646331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11215" y="436879"/>
              <a:ext cx="100008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rdfs: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 flipV="1">
            <a:off x="2482422" y="974012"/>
            <a:ext cx="2775378" cy="10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674867" y="1288197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042480" y="1524000"/>
            <a:ext cx="732040" cy="2737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774520" y="1524000"/>
            <a:ext cx="722294" cy="27253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61219" y="2514600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(instances: </a:t>
            </a:r>
          </a:p>
          <a:p>
            <a:pPr algn="ctr"/>
            <a:r>
              <a:rPr lang="de-DE" i="1" dirty="0" smtClean="0"/>
              <a:t>20 TSV formats)</a:t>
            </a:r>
            <a:endParaRPr lang="de-DE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78" y="618386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NIF 2.0</a:t>
            </a:r>
            <a:endParaRPr lang="de-DE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828800" y="3745468"/>
            <a:ext cx="1316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smtClean="0"/>
              <a:t>rdfs:domain</a:t>
            </a:r>
            <a:endParaRPr lang="de-D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75680" y="1320801"/>
            <a:ext cx="1066800" cy="989001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4978" y="457200"/>
              <a:ext cx="10368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Datatype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96128" y="304800"/>
            <a:ext cx="1481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CoNLL </a:t>
            </a:r>
          </a:p>
          <a:p>
            <a:pPr algn="ctr"/>
            <a:r>
              <a:rPr lang="de-DE" sz="2400" dirty="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8600" y="71735"/>
            <a:ext cx="230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4600" y="5105400"/>
            <a:ext cx="24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   </a:t>
            </a:r>
            <a:r>
              <a:rPr lang="de-DE" strike="sngStrike" dirty="0" smtClean="0"/>
              <a:t>nif:sentence</a:t>
            </a:r>
          </a:p>
          <a:p>
            <a:r>
              <a:rPr lang="de-DE" i="1" dirty="0" smtClean="0"/>
              <a:t>(superseded  	</a:t>
            </a:r>
          </a:p>
          <a:p>
            <a:r>
              <a:rPr lang="de-DE" i="1" dirty="0" smtClean="0"/>
              <a:t>by conll:HEAD)    </a:t>
            </a:r>
            <a:endParaRPr lang="de-DE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473642" y="5225534"/>
            <a:ext cx="2028830" cy="882133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>
            <a:off x="5042480" y="-25402"/>
            <a:ext cx="4107762" cy="6883401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reeform 144"/>
          <p:cNvSpPr/>
          <p:nvPr/>
        </p:nvSpPr>
        <p:spPr>
          <a:xfrm>
            <a:off x="-16934" y="-25401"/>
            <a:ext cx="5127147" cy="4770503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eform 120"/>
          <p:cNvSpPr/>
          <p:nvPr/>
        </p:nvSpPr>
        <p:spPr>
          <a:xfrm>
            <a:off x="-25401" y="4343400"/>
            <a:ext cx="6316641" cy="2581330"/>
          </a:xfrm>
          <a:custGeom>
            <a:avLst/>
            <a:gdLst>
              <a:gd name="connsiteX0" fmla="*/ 42333 w 5578906"/>
              <a:gd name="connsiteY0" fmla="*/ 0 h 2581330"/>
              <a:gd name="connsiteX1" fmla="*/ 2074333 w 5578906"/>
              <a:gd name="connsiteY1" fmla="*/ 177800 h 2581330"/>
              <a:gd name="connsiteX2" fmla="*/ 4199467 w 5578906"/>
              <a:gd name="connsiteY2" fmla="*/ 778933 h 2581330"/>
              <a:gd name="connsiteX3" fmla="*/ 5342467 w 5578906"/>
              <a:gd name="connsiteY3" fmla="*/ 1540933 h 2581330"/>
              <a:gd name="connsiteX4" fmla="*/ 5562600 w 5578906"/>
              <a:gd name="connsiteY4" fmla="*/ 2514600 h 2581330"/>
              <a:gd name="connsiteX5" fmla="*/ 5562600 w 5578906"/>
              <a:gd name="connsiteY5" fmla="*/ 2497667 h 2581330"/>
              <a:gd name="connsiteX6" fmla="*/ 0 w 5578906"/>
              <a:gd name="connsiteY6" fmla="*/ 2497667 h 2581330"/>
              <a:gd name="connsiteX7" fmla="*/ 0 w 5578906"/>
              <a:gd name="connsiteY7" fmla="*/ 2497667 h 2581330"/>
              <a:gd name="connsiteX8" fmla="*/ 42333 w 5578906"/>
              <a:gd name="connsiteY8" fmla="*/ 0 h 25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1969338" y="1815302"/>
            <a:ext cx="2006342" cy="3225566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1969338" y="1796534"/>
            <a:ext cx="4527476" cy="3244334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5680" y="1295400"/>
            <a:ext cx="1066800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65033" y="5040868"/>
            <a:ext cx="1008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nif:Word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823343" y="6107667"/>
            <a:ext cx="1358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nif:Sentence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51932"/>
            <a:ext cx="225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conll:ColumnMapping</a:t>
            </a:r>
            <a:endParaRPr lang="de-DE" i="1" dirty="0" smtClean="0"/>
          </a:p>
          <a:p>
            <a:r>
              <a:rPr lang="de-DE" i="1" dirty="0" smtClean="0"/>
              <a:t>conll:column xsd:int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0711" y="2069068"/>
            <a:ext cx="134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3823342" y="6292333"/>
            <a:ext cx="679129" cy="184666"/>
          </a:xfrm>
          <a:prstGeom prst="bentConnector4">
            <a:avLst>
              <a:gd name="adj1" fmla="val -33661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8520" y="6059269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Sentence</a:t>
            </a:r>
            <a:endParaRPr lang="de-DE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465032" y="5225534"/>
            <a:ext cx="504305" cy="184666"/>
          </a:xfrm>
          <a:prstGeom prst="bentConnector4">
            <a:avLst>
              <a:gd name="adj1" fmla="val -45330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916269"/>
            <a:ext cx="90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Word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0" y="1334869"/>
            <a:ext cx="1033441" cy="92333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1214" y="436879"/>
              <a:ext cx="100008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Object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4640" y="2439539"/>
            <a:ext cx="1033441" cy="646331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54073" y="436879"/>
              <a:ext cx="71436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0" y="2438400"/>
            <a:ext cx="1495506" cy="646331"/>
            <a:chOff x="7316605" y="436879"/>
            <a:chExt cx="118930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6605" y="436879"/>
              <a:ext cx="118930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6283" y="4156975"/>
            <a:ext cx="1299517" cy="369332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36467" y="436879"/>
              <a:ext cx="749576" cy="527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06283" y="4688774"/>
            <a:ext cx="1299517" cy="369332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36468" y="436879"/>
              <a:ext cx="74957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6669" y="5184338"/>
            <a:ext cx="1871531" cy="369332"/>
            <a:chOff x="7306372" y="436879"/>
            <a:chExt cx="1209774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306372" y="436879"/>
              <a:ext cx="1209774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6600" y="583513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(31 other PropBank</a:t>
            </a:r>
          </a:p>
          <a:p>
            <a:pPr algn="ctr"/>
            <a:r>
              <a:rPr lang="de-DE" i="1" dirty="0" smtClean="0"/>
              <a:t>argument roles)</a:t>
            </a:r>
            <a:endParaRPr lang="de-DE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411295" y="3729335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305800" y="3965138"/>
            <a:ext cx="205148" cy="3775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305800" y="3965138"/>
            <a:ext cx="205148" cy="90931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316950" y="3965138"/>
            <a:ext cx="193998" cy="14048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720995" y="4752049"/>
            <a:ext cx="1576864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97201" y="2274332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48081" y="2510135"/>
            <a:ext cx="648773" cy="25434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228849" y="2278140"/>
            <a:ext cx="253208" cy="71719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31707" y="3122060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oup 56"/>
          <p:cNvGrpSpPr/>
          <p:nvPr/>
        </p:nvGrpSpPr>
        <p:grpSpPr>
          <a:xfrm>
            <a:off x="5181600" y="3662216"/>
            <a:ext cx="1299517" cy="1055285"/>
            <a:chOff x="7391400" y="436879"/>
            <a:chExt cx="1033441" cy="1615828"/>
          </a:xfrm>
        </p:grpSpPr>
        <p:sp>
          <p:nvSpPr>
            <p:cNvPr id="58" name="TextBox 57"/>
            <p:cNvSpPr txBox="1"/>
            <p:nvPr/>
          </p:nvSpPr>
          <p:spPr>
            <a:xfrm>
              <a:off x="7580679" y="436879"/>
              <a:ext cx="661156" cy="1615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677526" y="3511697"/>
            <a:ext cx="3076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3253497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(33 selected</a:t>
            </a:r>
          </a:p>
          <a:p>
            <a:pPr algn="ctr"/>
            <a:r>
              <a:rPr lang="de-DE" i="1" dirty="0" smtClean="0"/>
              <a:t>column labels)</a:t>
            </a:r>
            <a:endParaRPr lang="de-DE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1446" y="3120367"/>
            <a:ext cx="15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(values of SRL-</a:t>
            </a:r>
          </a:p>
          <a:p>
            <a:r>
              <a:rPr lang="de-DE" i="1" dirty="0" smtClean="0"/>
              <a:t>ARGs columns)</a:t>
            </a:r>
            <a:endParaRPr lang="de-DE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15122" y="4258270"/>
            <a:ext cx="14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(columns  for </a:t>
            </a:r>
          </a:p>
          <a:p>
            <a:pPr algn="ctr"/>
            <a:r>
              <a:rPr lang="de-DE" i="1" dirty="0" smtClean="0"/>
              <a:t>dependency</a:t>
            </a:r>
          </a:p>
          <a:p>
            <a:pPr algn="ctr"/>
            <a:r>
              <a:rPr lang="de-DE" i="1" dirty="0" smtClean="0"/>
              <a:t>syntax)</a:t>
            </a:r>
            <a:endParaRPr lang="de-DE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92918" y="1409827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 flipH="1">
            <a:off x="1341568" y="1298263"/>
            <a:ext cx="13943" cy="770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425685" y="2311401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343400" y="2957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318605" y="2750895"/>
            <a:ext cx="410423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29010" y="55420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268069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hasMapping / </a:t>
            </a:r>
          </a:p>
          <a:p>
            <a:pPr algn="ctr"/>
            <a:r>
              <a:rPr lang="de-DE" dirty="0" smtClean="0"/>
              <a:t>^property</a:t>
            </a:r>
            <a:endParaRPr lang="de-DE" dirty="0"/>
          </a:p>
        </p:txBody>
      </p:sp>
      <p:grpSp>
        <p:nvGrpSpPr>
          <p:cNvPr id="91" name="Group 90"/>
          <p:cNvGrpSpPr/>
          <p:nvPr/>
        </p:nvGrpSpPr>
        <p:grpSpPr>
          <a:xfrm>
            <a:off x="5257800" y="649069"/>
            <a:ext cx="1033441" cy="646331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11215" y="436879"/>
              <a:ext cx="100008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rdfs: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 flipV="1">
            <a:off x="2482422" y="974012"/>
            <a:ext cx="2775378" cy="10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674867" y="1288197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042480" y="1524000"/>
            <a:ext cx="732040" cy="2737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774520" y="1524000"/>
            <a:ext cx="722294" cy="27253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61219" y="2514600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(instances: </a:t>
            </a:r>
          </a:p>
          <a:p>
            <a:pPr algn="ctr"/>
            <a:r>
              <a:rPr lang="de-DE" i="1" dirty="0" smtClean="0"/>
              <a:t>20 TSV formats)</a:t>
            </a:r>
            <a:endParaRPr lang="de-DE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78" y="618386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NIF 2.0</a:t>
            </a:r>
            <a:endParaRPr lang="de-DE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828800" y="3745468"/>
            <a:ext cx="1316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smtClean="0"/>
              <a:t>rdfs:domain</a:t>
            </a:r>
            <a:endParaRPr lang="de-D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75680" y="1320801"/>
            <a:ext cx="1066800" cy="989001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4978" y="457200"/>
              <a:ext cx="10368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Datatype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96128" y="304800"/>
            <a:ext cx="1481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CoNLL </a:t>
            </a:r>
          </a:p>
          <a:p>
            <a:pPr algn="ctr"/>
            <a:r>
              <a:rPr lang="de-DE" sz="2400" dirty="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8600" y="71735"/>
            <a:ext cx="230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4600" y="5105400"/>
            <a:ext cx="24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   </a:t>
            </a:r>
            <a:r>
              <a:rPr lang="de-DE" strike="sngStrike" dirty="0" smtClean="0"/>
              <a:t>nif:sentence</a:t>
            </a:r>
          </a:p>
          <a:p>
            <a:r>
              <a:rPr lang="de-DE" i="1" dirty="0" smtClean="0"/>
              <a:t>(superseded  	</a:t>
            </a:r>
          </a:p>
          <a:p>
            <a:r>
              <a:rPr lang="de-DE" i="1" dirty="0" smtClean="0"/>
              <a:t>by conll:HEAD)    </a:t>
            </a:r>
            <a:endParaRPr lang="de-DE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473642" y="5225534"/>
            <a:ext cx="2028830" cy="882133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0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14</cp:revision>
  <dcterms:created xsi:type="dcterms:W3CDTF">2006-08-16T00:00:00Z</dcterms:created>
  <dcterms:modified xsi:type="dcterms:W3CDTF">2019-11-19T09:30:37Z</dcterms:modified>
</cp:coreProperties>
</file>