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72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145"/>
          <p:cNvSpPr/>
          <p:nvPr/>
        </p:nvSpPr>
        <p:spPr>
          <a:xfrm flipH="1">
            <a:off x="5042480" y="-25402"/>
            <a:ext cx="4107762" cy="6883401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reeform 144"/>
          <p:cNvSpPr/>
          <p:nvPr/>
        </p:nvSpPr>
        <p:spPr>
          <a:xfrm>
            <a:off x="-16934" y="-25401"/>
            <a:ext cx="5127147" cy="4770503"/>
          </a:xfrm>
          <a:custGeom>
            <a:avLst/>
            <a:gdLst>
              <a:gd name="connsiteX0" fmla="*/ 3361267 w 3382183"/>
              <a:gd name="connsiteY0" fmla="*/ 0 h 3982154"/>
              <a:gd name="connsiteX1" fmla="*/ 3344334 w 3382183"/>
              <a:gd name="connsiteY1" fmla="*/ 1337733 h 3982154"/>
              <a:gd name="connsiteX2" fmla="*/ 3014134 w 3382183"/>
              <a:gd name="connsiteY2" fmla="*/ 2218266 h 3982154"/>
              <a:gd name="connsiteX3" fmla="*/ 2413000 w 3382183"/>
              <a:gd name="connsiteY3" fmla="*/ 3031066 h 3982154"/>
              <a:gd name="connsiteX4" fmla="*/ 1905000 w 3382183"/>
              <a:gd name="connsiteY4" fmla="*/ 3454400 h 3982154"/>
              <a:gd name="connsiteX5" fmla="*/ 982134 w 3382183"/>
              <a:gd name="connsiteY5" fmla="*/ 3818466 h 3982154"/>
              <a:gd name="connsiteX6" fmla="*/ 169334 w 3382183"/>
              <a:gd name="connsiteY6" fmla="*/ 3970866 h 3982154"/>
              <a:gd name="connsiteX7" fmla="*/ 0 w 3382183"/>
              <a:gd name="connsiteY7" fmla="*/ 3970866 h 3982154"/>
              <a:gd name="connsiteX8" fmla="*/ 0 w 3382183"/>
              <a:gd name="connsiteY8" fmla="*/ 3970866 h 3982154"/>
              <a:gd name="connsiteX9" fmla="*/ 8467 w 3382183"/>
              <a:gd name="connsiteY9" fmla="*/ 8466 h 3982154"/>
              <a:gd name="connsiteX10" fmla="*/ 0 w 3382183"/>
              <a:gd name="connsiteY10" fmla="*/ 16933 h 3982154"/>
              <a:gd name="connsiteX11" fmla="*/ 3361267 w 3382183"/>
              <a:gd name="connsiteY11" fmla="*/ 0 h 398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2183" h="3982154">
                <a:moveTo>
                  <a:pt x="3361267" y="0"/>
                </a:moveTo>
                <a:cubicBezTo>
                  <a:pt x="3381728" y="484011"/>
                  <a:pt x="3402189" y="968022"/>
                  <a:pt x="3344334" y="1337733"/>
                </a:cubicBezTo>
                <a:cubicBezTo>
                  <a:pt x="3286479" y="1707444"/>
                  <a:pt x="3169356" y="1936044"/>
                  <a:pt x="3014134" y="2218266"/>
                </a:cubicBezTo>
                <a:cubicBezTo>
                  <a:pt x="2858912" y="2500488"/>
                  <a:pt x="2597856" y="2825044"/>
                  <a:pt x="2413000" y="3031066"/>
                </a:cubicBezTo>
                <a:cubicBezTo>
                  <a:pt x="2228144" y="3237088"/>
                  <a:pt x="2143478" y="3323167"/>
                  <a:pt x="1905000" y="3454400"/>
                </a:cubicBezTo>
                <a:cubicBezTo>
                  <a:pt x="1666522" y="3585633"/>
                  <a:pt x="1271412" y="3732388"/>
                  <a:pt x="982134" y="3818466"/>
                </a:cubicBezTo>
                <a:cubicBezTo>
                  <a:pt x="692856" y="3904544"/>
                  <a:pt x="333023" y="3945466"/>
                  <a:pt x="169334" y="3970866"/>
                </a:cubicBezTo>
                <a:cubicBezTo>
                  <a:pt x="5645" y="3996266"/>
                  <a:pt x="0" y="3970866"/>
                  <a:pt x="0" y="3970866"/>
                </a:cubicBezTo>
                <a:lnTo>
                  <a:pt x="0" y="3970866"/>
                </a:lnTo>
                <a:cubicBezTo>
                  <a:pt x="1411" y="3310466"/>
                  <a:pt x="8467" y="667455"/>
                  <a:pt x="8467" y="8466"/>
                </a:cubicBezTo>
                <a:lnTo>
                  <a:pt x="0" y="16933"/>
                </a:lnTo>
                <a:lnTo>
                  <a:pt x="3361267" y="0"/>
                </a:lnTo>
                <a:close/>
              </a:path>
            </a:pathLst>
          </a:custGeom>
          <a:gradFill flip="none" rotWithShape="1">
            <a:gsLst>
              <a:gs pos="66944">
                <a:schemeClr val="bg1">
                  <a:alpha val="0"/>
                </a:schemeClr>
              </a:gs>
              <a:gs pos="34000">
                <a:schemeClr val="bg1">
                  <a:lumMod val="95000"/>
                </a:schemeClr>
              </a:gs>
              <a:gs pos="0">
                <a:schemeClr val="dk1">
                  <a:tint val="50000"/>
                  <a:satMod val="300000"/>
                </a:schemeClr>
              </a:gs>
              <a:gs pos="11000">
                <a:schemeClr val="dk1">
                  <a:tint val="37000"/>
                  <a:satMod val="300000"/>
                </a:schemeClr>
              </a:gs>
              <a:gs pos="55000">
                <a:schemeClr val="bg1"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reeform 120"/>
          <p:cNvSpPr/>
          <p:nvPr/>
        </p:nvSpPr>
        <p:spPr>
          <a:xfrm>
            <a:off x="-25401" y="4343400"/>
            <a:ext cx="6316641" cy="2581330"/>
          </a:xfrm>
          <a:custGeom>
            <a:avLst/>
            <a:gdLst>
              <a:gd name="connsiteX0" fmla="*/ 42333 w 5578906"/>
              <a:gd name="connsiteY0" fmla="*/ 0 h 2581330"/>
              <a:gd name="connsiteX1" fmla="*/ 2074333 w 5578906"/>
              <a:gd name="connsiteY1" fmla="*/ 177800 h 2581330"/>
              <a:gd name="connsiteX2" fmla="*/ 4199467 w 5578906"/>
              <a:gd name="connsiteY2" fmla="*/ 778933 h 2581330"/>
              <a:gd name="connsiteX3" fmla="*/ 5342467 w 5578906"/>
              <a:gd name="connsiteY3" fmla="*/ 1540933 h 2581330"/>
              <a:gd name="connsiteX4" fmla="*/ 5562600 w 5578906"/>
              <a:gd name="connsiteY4" fmla="*/ 2514600 h 2581330"/>
              <a:gd name="connsiteX5" fmla="*/ 5562600 w 5578906"/>
              <a:gd name="connsiteY5" fmla="*/ 2497667 h 2581330"/>
              <a:gd name="connsiteX6" fmla="*/ 0 w 5578906"/>
              <a:gd name="connsiteY6" fmla="*/ 2497667 h 2581330"/>
              <a:gd name="connsiteX7" fmla="*/ 0 w 5578906"/>
              <a:gd name="connsiteY7" fmla="*/ 2497667 h 2581330"/>
              <a:gd name="connsiteX8" fmla="*/ 42333 w 5578906"/>
              <a:gd name="connsiteY8" fmla="*/ 0 h 258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8906" h="2581330">
                <a:moveTo>
                  <a:pt x="42333" y="0"/>
                </a:moveTo>
                <a:cubicBezTo>
                  <a:pt x="711905" y="23989"/>
                  <a:pt x="1381477" y="47978"/>
                  <a:pt x="2074333" y="177800"/>
                </a:cubicBezTo>
                <a:cubicBezTo>
                  <a:pt x="2767189" y="307622"/>
                  <a:pt x="3654778" y="551744"/>
                  <a:pt x="4199467" y="778933"/>
                </a:cubicBezTo>
                <a:cubicBezTo>
                  <a:pt x="4744156" y="1006122"/>
                  <a:pt x="5115278" y="1251655"/>
                  <a:pt x="5342467" y="1540933"/>
                </a:cubicBezTo>
                <a:cubicBezTo>
                  <a:pt x="5569656" y="1830211"/>
                  <a:pt x="5525911" y="2355144"/>
                  <a:pt x="5562600" y="2514600"/>
                </a:cubicBezTo>
                <a:cubicBezTo>
                  <a:pt x="5599289" y="2674056"/>
                  <a:pt x="5562600" y="2497667"/>
                  <a:pt x="5562600" y="2497667"/>
                </a:cubicBezTo>
                <a:lnTo>
                  <a:pt x="0" y="2497667"/>
                </a:lnTo>
                <a:lnTo>
                  <a:pt x="0" y="2497667"/>
                </a:lnTo>
                <a:lnTo>
                  <a:pt x="42333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Curved Connector 123"/>
          <p:cNvCxnSpPr>
            <a:stCxn id="18" idx="1"/>
            <a:endCxn id="4" idx="0"/>
          </p:cNvCxnSpPr>
          <p:nvPr/>
        </p:nvCxnSpPr>
        <p:spPr>
          <a:xfrm rot="10800000" flipV="1">
            <a:off x="1969338" y="1815302"/>
            <a:ext cx="2006342" cy="3225566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15" idx="1"/>
            <a:endCxn id="4" idx="0"/>
          </p:cNvCxnSpPr>
          <p:nvPr/>
        </p:nvCxnSpPr>
        <p:spPr>
          <a:xfrm rot="10800000" flipV="1">
            <a:off x="1969338" y="1796534"/>
            <a:ext cx="4527476" cy="3244334"/>
          </a:xfrm>
          <a:prstGeom prst="curvedConnector2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975680" y="1295400"/>
            <a:ext cx="1066800" cy="101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1465033" y="5040868"/>
            <a:ext cx="10086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nif:Word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823343" y="6107667"/>
            <a:ext cx="13582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nif:Sentence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51932"/>
            <a:ext cx="22538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conll:ColumnMapping</a:t>
            </a:r>
            <a:endParaRPr lang="de-DE" i="1" dirty="0" smtClean="0"/>
          </a:p>
          <a:p>
            <a:r>
              <a:rPr lang="de-DE" i="1" dirty="0" smtClean="0"/>
              <a:t>conll:column xsd:int</a:t>
            </a:r>
            <a:endParaRPr lang="de-D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0711" y="2069068"/>
            <a:ext cx="134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conll:Dialect</a:t>
            </a:r>
            <a:endParaRPr lang="de-DE" dirty="0"/>
          </a:p>
        </p:txBody>
      </p:sp>
      <p:cxnSp>
        <p:nvCxnSpPr>
          <p:cNvPr id="9" name="Elbow Connector 8"/>
          <p:cNvCxnSpPr>
            <a:stCxn id="5" idx="1"/>
            <a:endCxn id="5" idx="2"/>
          </p:cNvCxnSpPr>
          <p:nvPr/>
        </p:nvCxnSpPr>
        <p:spPr>
          <a:xfrm rot="10800000" flipH="1" flipV="1">
            <a:off x="3823342" y="6292333"/>
            <a:ext cx="679129" cy="184666"/>
          </a:xfrm>
          <a:prstGeom prst="bentConnector4">
            <a:avLst>
              <a:gd name="adj1" fmla="val -33661"/>
              <a:gd name="adj2" fmla="val 223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78520" y="6059269"/>
            <a:ext cx="105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nif:next</a:t>
            </a:r>
          </a:p>
          <a:p>
            <a:pPr algn="ctr"/>
            <a:r>
              <a:rPr lang="de-DE" dirty="0" smtClean="0"/>
              <a:t>Sentence</a:t>
            </a:r>
            <a:endParaRPr lang="de-DE" dirty="0"/>
          </a:p>
        </p:txBody>
      </p:sp>
      <p:cxnSp>
        <p:nvCxnSpPr>
          <p:cNvPr id="12" name="Elbow Connector 11"/>
          <p:cNvCxnSpPr>
            <a:stCxn id="4" idx="1"/>
            <a:endCxn id="4" idx="2"/>
          </p:cNvCxnSpPr>
          <p:nvPr/>
        </p:nvCxnSpPr>
        <p:spPr>
          <a:xfrm rot="10800000" flipH="1" flipV="1">
            <a:off x="1465032" y="5225534"/>
            <a:ext cx="504305" cy="184666"/>
          </a:xfrm>
          <a:prstGeom prst="bentConnector4">
            <a:avLst>
              <a:gd name="adj1" fmla="val -45330"/>
              <a:gd name="adj2" fmla="val 223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4916269"/>
            <a:ext cx="90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nif:next</a:t>
            </a:r>
          </a:p>
          <a:p>
            <a:pPr algn="ctr"/>
            <a:r>
              <a:rPr lang="de-DE" dirty="0" smtClean="0"/>
              <a:t>Word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7000" y="1334869"/>
            <a:ext cx="1033441" cy="923330"/>
            <a:chOff x="7391400" y="436879"/>
            <a:chExt cx="1033441" cy="923330"/>
          </a:xfrm>
        </p:grpSpPr>
        <p:sp>
          <p:nvSpPr>
            <p:cNvPr id="19" name="Rounded Rectangle 1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11214" y="436879"/>
              <a:ext cx="1000081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Object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14640" y="2439539"/>
            <a:ext cx="1033441" cy="646331"/>
            <a:chOff x="7391400" y="436879"/>
            <a:chExt cx="1033441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7554073" y="436879"/>
              <a:ext cx="714363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HEAD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20000" y="2438400"/>
            <a:ext cx="1495506" cy="646331"/>
            <a:chOff x="7316605" y="436879"/>
            <a:chExt cx="1189301" cy="923330"/>
          </a:xfrm>
        </p:grpSpPr>
        <p:sp>
          <p:nvSpPr>
            <p:cNvPr id="26" name="Rounded Rectangle 25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6605" y="436879"/>
              <a:ext cx="1189301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arguments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06283" y="4156975"/>
            <a:ext cx="1299517" cy="369332"/>
            <a:chOff x="7391400" y="436879"/>
            <a:chExt cx="1033441" cy="923330"/>
          </a:xfrm>
        </p:grpSpPr>
        <p:sp>
          <p:nvSpPr>
            <p:cNvPr id="28" name="TextBox 27"/>
            <p:cNvSpPr txBox="1"/>
            <p:nvPr/>
          </p:nvSpPr>
          <p:spPr>
            <a:xfrm>
              <a:off x="7536467" y="436879"/>
              <a:ext cx="749576" cy="527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conll:A0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06283" y="4688774"/>
            <a:ext cx="1299517" cy="369332"/>
            <a:chOff x="7391400" y="436879"/>
            <a:chExt cx="1033441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7536468" y="436879"/>
              <a:ext cx="74957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conll:A1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86669" y="5184338"/>
            <a:ext cx="1871531" cy="369332"/>
            <a:chOff x="7306372" y="436879"/>
            <a:chExt cx="1209774" cy="923330"/>
          </a:xfrm>
        </p:grpSpPr>
        <p:sp>
          <p:nvSpPr>
            <p:cNvPr id="34" name="TextBox 33"/>
            <p:cNvSpPr txBox="1"/>
            <p:nvPr/>
          </p:nvSpPr>
          <p:spPr>
            <a:xfrm>
              <a:off x="7306372" y="436879"/>
              <a:ext cx="1209774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conll:AM-TMP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086600" y="5835134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(31 other PropBank</a:t>
            </a:r>
          </a:p>
          <a:p>
            <a:pPr algn="ctr"/>
            <a:r>
              <a:rPr lang="de-DE" i="1" dirty="0" smtClean="0"/>
              <a:t>argument roles)</a:t>
            </a:r>
            <a:endParaRPr lang="de-DE" i="1" dirty="0"/>
          </a:p>
        </p:txBody>
      </p:sp>
      <p:sp>
        <p:nvSpPr>
          <p:cNvPr id="37" name="Isosceles Triangle 36"/>
          <p:cNvSpPr/>
          <p:nvPr/>
        </p:nvSpPr>
        <p:spPr>
          <a:xfrm>
            <a:off x="8411295" y="3729335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Elbow Connector 40"/>
          <p:cNvCxnSpPr>
            <a:stCxn id="29" idx="3"/>
            <a:endCxn id="37" idx="3"/>
          </p:cNvCxnSpPr>
          <p:nvPr/>
        </p:nvCxnSpPr>
        <p:spPr>
          <a:xfrm flipV="1">
            <a:off x="8305800" y="3965138"/>
            <a:ext cx="205148" cy="37751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2" idx="3"/>
            <a:endCxn id="37" idx="3"/>
          </p:cNvCxnSpPr>
          <p:nvPr/>
        </p:nvCxnSpPr>
        <p:spPr>
          <a:xfrm flipV="1">
            <a:off x="8305800" y="3965138"/>
            <a:ext cx="205148" cy="90931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5" idx="3"/>
            <a:endCxn id="37" idx="3"/>
          </p:cNvCxnSpPr>
          <p:nvPr/>
        </p:nvCxnSpPr>
        <p:spPr>
          <a:xfrm flipV="1">
            <a:off x="8316950" y="3965138"/>
            <a:ext cx="193998" cy="140488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  <a:endCxn id="79" idx="0"/>
          </p:cNvCxnSpPr>
          <p:nvPr/>
        </p:nvCxnSpPr>
        <p:spPr>
          <a:xfrm rot="5400000">
            <a:off x="7720995" y="4752049"/>
            <a:ext cx="1576864" cy="304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6897201" y="2274332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Elbow Connector 51"/>
          <p:cNvCxnSpPr>
            <a:stCxn id="23" idx="3"/>
            <a:endCxn id="50" idx="3"/>
          </p:cNvCxnSpPr>
          <p:nvPr/>
        </p:nvCxnSpPr>
        <p:spPr>
          <a:xfrm flipV="1">
            <a:off x="6348081" y="2510135"/>
            <a:ext cx="648773" cy="25434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3"/>
            <a:endCxn id="26" idx="1"/>
          </p:cNvCxnSpPr>
          <p:nvPr/>
        </p:nvCxnSpPr>
        <p:spPr>
          <a:xfrm rot="16200000" flipH="1">
            <a:off x="7228849" y="2278140"/>
            <a:ext cx="253208" cy="71719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5731707" y="3122060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oup 56"/>
          <p:cNvGrpSpPr/>
          <p:nvPr/>
        </p:nvGrpSpPr>
        <p:grpSpPr>
          <a:xfrm>
            <a:off x="5181600" y="3662216"/>
            <a:ext cx="1299517" cy="1055285"/>
            <a:chOff x="7391400" y="436879"/>
            <a:chExt cx="1033441" cy="1615828"/>
          </a:xfrm>
        </p:grpSpPr>
        <p:sp>
          <p:nvSpPr>
            <p:cNvPr id="58" name="TextBox 57"/>
            <p:cNvSpPr txBox="1"/>
            <p:nvPr/>
          </p:nvSpPr>
          <p:spPr>
            <a:xfrm>
              <a:off x="7580679" y="436879"/>
              <a:ext cx="661156" cy="1615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HEAD2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1" name="Elbow Connector 60"/>
          <p:cNvCxnSpPr>
            <a:stCxn id="56" idx="3"/>
            <a:endCxn id="59" idx="0"/>
          </p:cNvCxnSpPr>
          <p:nvPr/>
        </p:nvCxnSpPr>
        <p:spPr>
          <a:xfrm rot="5400000">
            <a:off x="5677526" y="3511697"/>
            <a:ext cx="307669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81400" y="3253497"/>
            <a:ext cx="153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(33 selected</a:t>
            </a:r>
          </a:p>
          <a:p>
            <a:pPr algn="ctr"/>
            <a:r>
              <a:rPr lang="de-DE" i="1" dirty="0" smtClean="0"/>
              <a:t>column labels)</a:t>
            </a:r>
            <a:endParaRPr lang="de-DE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7551446" y="3120367"/>
            <a:ext cx="157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(values of SRL-</a:t>
            </a:r>
          </a:p>
          <a:p>
            <a:r>
              <a:rPr lang="de-DE" i="1" dirty="0" smtClean="0"/>
              <a:t>ARGs columns)</a:t>
            </a:r>
            <a:endParaRPr lang="de-DE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115122" y="4258270"/>
            <a:ext cx="1454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(columns  for </a:t>
            </a:r>
          </a:p>
          <a:p>
            <a:pPr algn="ctr"/>
            <a:r>
              <a:rPr lang="de-DE" i="1" dirty="0" smtClean="0"/>
              <a:t>dependency</a:t>
            </a:r>
          </a:p>
          <a:p>
            <a:pPr algn="ctr"/>
            <a:r>
              <a:rPr lang="de-DE" i="1" dirty="0" smtClean="0"/>
              <a:t>syntax)</a:t>
            </a:r>
            <a:endParaRPr lang="de-DE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92918" y="1409827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conll:dialect</a:t>
            </a:r>
            <a:endParaRPr lang="de-DE" dirty="0"/>
          </a:p>
        </p:txBody>
      </p:sp>
      <p:cxnSp>
        <p:nvCxnSpPr>
          <p:cNvPr id="72" name="Straight Arrow Connector 71"/>
          <p:cNvCxnSpPr>
            <a:stCxn id="6" idx="2"/>
            <a:endCxn id="7" idx="0"/>
          </p:cNvCxnSpPr>
          <p:nvPr/>
        </p:nvCxnSpPr>
        <p:spPr>
          <a:xfrm flipH="1">
            <a:off x="1341568" y="1298263"/>
            <a:ext cx="13943" cy="77080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4425685" y="2311401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343400" y="29576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cxnSp>
        <p:nvCxnSpPr>
          <p:cNvPr id="76" name="Elbow Connector 75"/>
          <p:cNvCxnSpPr>
            <a:stCxn id="74" idx="0"/>
            <a:endCxn id="73" idx="3"/>
          </p:cNvCxnSpPr>
          <p:nvPr/>
        </p:nvCxnSpPr>
        <p:spPr>
          <a:xfrm rot="5400000" flipH="1" flipV="1">
            <a:off x="4318605" y="2750895"/>
            <a:ext cx="410423" cy="304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29010" y="55420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88" name="TextBox 87"/>
          <p:cNvSpPr txBox="1"/>
          <p:nvPr/>
        </p:nvSpPr>
        <p:spPr>
          <a:xfrm>
            <a:off x="3200400" y="268069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hasMapping / </a:t>
            </a:r>
          </a:p>
          <a:p>
            <a:pPr algn="ctr"/>
            <a:r>
              <a:rPr lang="de-DE" dirty="0" smtClean="0"/>
              <a:t>^property</a:t>
            </a:r>
            <a:endParaRPr lang="de-DE" dirty="0"/>
          </a:p>
        </p:txBody>
      </p:sp>
      <p:grpSp>
        <p:nvGrpSpPr>
          <p:cNvPr id="91" name="Group 90"/>
          <p:cNvGrpSpPr/>
          <p:nvPr/>
        </p:nvGrpSpPr>
        <p:grpSpPr>
          <a:xfrm>
            <a:off x="5257800" y="649069"/>
            <a:ext cx="1033441" cy="646331"/>
            <a:chOff x="7391400" y="436879"/>
            <a:chExt cx="1033441" cy="923330"/>
          </a:xfrm>
        </p:grpSpPr>
        <p:sp>
          <p:nvSpPr>
            <p:cNvPr id="92" name="TextBox 91"/>
            <p:cNvSpPr txBox="1"/>
            <p:nvPr/>
          </p:nvSpPr>
          <p:spPr>
            <a:xfrm>
              <a:off x="7411215" y="436879"/>
              <a:ext cx="1000082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rdfs: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391400" y="441957"/>
              <a:ext cx="1033441" cy="9182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5" name="Curved Connector 94"/>
          <p:cNvCxnSpPr>
            <a:stCxn id="93" idx="1"/>
            <a:endCxn id="6" idx="3"/>
          </p:cNvCxnSpPr>
          <p:nvPr/>
        </p:nvCxnSpPr>
        <p:spPr>
          <a:xfrm rot="10800000" flipV="1">
            <a:off x="2482422" y="974012"/>
            <a:ext cx="2775378" cy="108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>
            <a:off x="5674867" y="1288197"/>
            <a:ext cx="199305" cy="2358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Elbow Connector 107"/>
          <p:cNvCxnSpPr>
            <a:stCxn id="14" idx="3"/>
            <a:endCxn id="106" idx="3"/>
          </p:cNvCxnSpPr>
          <p:nvPr/>
        </p:nvCxnSpPr>
        <p:spPr>
          <a:xfrm flipV="1">
            <a:off x="5042480" y="1524000"/>
            <a:ext cx="732040" cy="27370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5" idx="1"/>
            <a:endCxn id="106" idx="3"/>
          </p:cNvCxnSpPr>
          <p:nvPr/>
        </p:nvCxnSpPr>
        <p:spPr>
          <a:xfrm rot="10800000">
            <a:off x="5774520" y="1524000"/>
            <a:ext cx="722294" cy="27253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61219" y="2514600"/>
            <a:ext cx="167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(instances: </a:t>
            </a:r>
          </a:p>
          <a:p>
            <a:pPr algn="ctr"/>
            <a:r>
              <a:rPr lang="de-DE" i="1" dirty="0" smtClean="0"/>
              <a:t>20 TSV formats)</a:t>
            </a:r>
            <a:endParaRPr lang="de-DE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93678" y="6183868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NIF 2.0</a:t>
            </a:r>
            <a:endParaRPr lang="de-DE" sz="2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828800" y="3745468"/>
            <a:ext cx="13166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 smtClean="0"/>
              <a:t>rdfs:domain</a:t>
            </a:r>
            <a:endParaRPr lang="de-DE" i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3975680" y="1320801"/>
            <a:ext cx="1066800" cy="989001"/>
            <a:chOff x="5715000" y="441957"/>
            <a:chExt cx="1066800" cy="989001"/>
          </a:xfrm>
        </p:grpSpPr>
        <p:sp>
          <p:nvSpPr>
            <p:cNvPr id="18" name="Rounded Rectangle 17"/>
            <p:cNvSpPr/>
            <p:nvPr/>
          </p:nvSpPr>
          <p:spPr>
            <a:xfrm>
              <a:off x="5715000" y="441957"/>
              <a:ext cx="1066800" cy="9890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4978" y="457200"/>
              <a:ext cx="1036822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conll:</a:t>
              </a:r>
            </a:p>
            <a:p>
              <a:pPr algn="ctr"/>
              <a:r>
                <a:rPr lang="de-DE" dirty="0" smtClean="0"/>
                <a:t>Datatype</a:t>
              </a:r>
            </a:p>
            <a:p>
              <a:pPr algn="ctr"/>
              <a:r>
                <a:rPr lang="de-DE" dirty="0" smtClean="0"/>
                <a:t>Property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596128" y="304800"/>
            <a:ext cx="1481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CoNLL </a:t>
            </a:r>
          </a:p>
          <a:p>
            <a:pPr algn="ctr"/>
            <a:r>
              <a:rPr lang="de-DE" sz="2400" dirty="0" smtClean="0"/>
              <a:t>properties</a:t>
            </a:r>
            <a:endParaRPr lang="de-DE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28600" y="71735"/>
            <a:ext cx="230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CoNLL concepts</a:t>
            </a:r>
            <a:endParaRPr lang="de-DE" sz="2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514600" y="5105400"/>
            <a:ext cx="247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	   </a:t>
            </a:r>
            <a:r>
              <a:rPr lang="de-DE" strike="sngStrike" dirty="0" smtClean="0"/>
              <a:t>nif:sentence</a:t>
            </a:r>
          </a:p>
          <a:p>
            <a:r>
              <a:rPr lang="de-DE" i="1" dirty="0" smtClean="0"/>
              <a:t>(superseded  	</a:t>
            </a:r>
          </a:p>
          <a:p>
            <a:r>
              <a:rPr lang="de-DE" i="1" dirty="0" smtClean="0"/>
              <a:t>by conll:HEAD)    </a:t>
            </a:r>
            <a:endParaRPr lang="de-DE" i="1" dirty="0"/>
          </a:p>
        </p:txBody>
      </p:sp>
      <p:cxnSp>
        <p:nvCxnSpPr>
          <p:cNvPr id="151" name="Curved Connector 150"/>
          <p:cNvCxnSpPr>
            <a:stCxn id="4" idx="3"/>
            <a:endCxn id="5" idx="0"/>
          </p:cNvCxnSpPr>
          <p:nvPr/>
        </p:nvCxnSpPr>
        <p:spPr>
          <a:xfrm>
            <a:off x="2473642" y="5225534"/>
            <a:ext cx="2028830" cy="882133"/>
          </a:xfrm>
          <a:prstGeom prst="curvedConnector2">
            <a:avLst/>
          </a:prstGeom>
          <a:ln>
            <a:prstDash val="sysDot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63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Chiarcos</dc:creator>
  <cp:lastModifiedBy>Christian Chiarcos</cp:lastModifiedBy>
  <cp:revision>13</cp:revision>
  <dcterms:created xsi:type="dcterms:W3CDTF">2006-08-16T00:00:00Z</dcterms:created>
  <dcterms:modified xsi:type="dcterms:W3CDTF">2019-11-19T09:27:37Z</dcterms:modified>
</cp:coreProperties>
</file>